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2" r:id="rId3"/>
    <p:sldId id="263" r:id="rId4"/>
    <p:sldId id="264" r:id="rId5"/>
    <p:sldId id="265" r:id="rId6"/>
    <p:sldId id="266" r:id="rId7"/>
    <p:sldId id="267"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0843FE-F982-4522-B8C6-99D711F3627B}" v="9" dt="2024-02-20T16:54:07.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3" d="100"/>
          <a:sy n="83" d="100"/>
        </p:scale>
        <p:origin x="64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Hughes" userId="abdf14ea-1d0b-4cf9-bf46-74a483303dc4" providerId="ADAL" clId="{860843FE-F982-4522-B8C6-99D711F3627B}"/>
    <pc:docChg chg="custSel addSld delSld modSld">
      <pc:chgData name="Matthew Hughes" userId="abdf14ea-1d0b-4cf9-bf46-74a483303dc4" providerId="ADAL" clId="{860843FE-F982-4522-B8C6-99D711F3627B}" dt="2024-02-20T16:54:36.602" v="234" actId="255"/>
      <pc:docMkLst>
        <pc:docMk/>
      </pc:docMkLst>
      <pc:sldChg chg="addSp delSp modSp mod">
        <pc:chgData name="Matthew Hughes" userId="abdf14ea-1d0b-4cf9-bf46-74a483303dc4" providerId="ADAL" clId="{860843FE-F982-4522-B8C6-99D711F3627B}" dt="2024-02-20T16:50:17.316" v="76" actId="26606"/>
        <pc:sldMkLst>
          <pc:docMk/>
          <pc:sldMk cId="2215623982" sldId="256"/>
        </pc:sldMkLst>
        <pc:spChg chg="mod">
          <ac:chgData name="Matthew Hughes" userId="abdf14ea-1d0b-4cf9-bf46-74a483303dc4" providerId="ADAL" clId="{860843FE-F982-4522-B8C6-99D711F3627B}" dt="2024-02-20T16:50:17.316" v="76" actId="26606"/>
          <ac:spMkLst>
            <pc:docMk/>
            <pc:sldMk cId="2215623982" sldId="256"/>
            <ac:spMk id="2" creationId="{4D42E780-EB13-8D84-37D3-3A0188187058}"/>
          </ac:spMkLst>
        </pc:spChg>
        <pc:spChg chg="del">
          <ac:chgData name="Matthew Hughes" userId="abdf14ea-1d0b-4cf9-bf46-74a483303dc4" providerId="ADAL" clId="{860843FE-F982-4522-B8C6-99D711F3627B}" dt="2024-02-20T16:49:26.073" v="67" actId="478"/>
          <ac:spMkLst>
            <pc:docMk/>
            <pc:sldMk cId="2215623982" sldId="256"/>
            <ac:spMk id="3" creationId="{30FBC3E6-BA7D-EA57-4DBC-103B8D28FBEB}"/>
          </ac:spMkLst>
        </pc:spChg>
        <pc:spChg chg="add del mod">
          <ac:chgData name="Matthew Hughes" userId="abdf14ea-1d0b-4cf9-bf46-74a483303dc4" providerId="ADAL" clId="{860843FE-F982-4522-B8C6-99D711F3627B}" dt="2024-02-20T16:49:52.810" v="69" actId="478"/>
          <ac:spMkLst>
            <pc:docMk/>
            <pc:sldMk cId="2215623982" sldId="256"/>
            <ac:spMk id="7" creationId="{1A888DAB-2356-2C75-443D-04E8F8200E11}"/>
          </ac:spMkLst>
        </pc:spChg>
        <pc:spChg chg="add del">
          <ac:chgData name="Matthew Hughes" userId="abdf14ea-1d0b-4cf9-bf46-74a483303dc4" providerId="ADAL" clId="{860843FE-F982-4522-B8C6-99D711F3627B}" dt="2024-02-20T16:49:55.224" v="71" actId="478"/>
          <ac:spMkLst>
            <pc:docMk/>
            <pc:sldMk cId="2215623982" sldId="256"/>
            <ac:spMk id="8" creationId="{1D88384F-0130-B793-9304-C6C66F22BC0B}"/>
          </ac:spMkLst>
        </pc:spChg>
        <pc:spChg chg="add del">
          <ac:chgData name="Matthew Hughes" userId="abdf14ea-1d0b-4cf9-bf46-74a483303dc4" providerId="ADAL" clId="{860843FE-F982-4522-B8C6-99D711F3627B}" dt="2024-02-20T16:50:01.025" v="73" actId="478"/>
          <ac:spMkLst>
            <pc:docMk/>
            <pc:sldMk cId="2215623982" sldId="256"/>
            <ac:spMk id="9" creationId="{EC04B914-6CA8-F166-8A66-219F42F42A37}"/>
          </ac:spMkLst>
        </pc:spChg>
        <pc:picChg chg="mod">
          <ac:chgData name="Matthew Hughes" userId="abdf14ea-1d0b-4cf9-bf46-74a483303dc4" providerId="ADAL" clId="{860843FE-F982-4522-B8C6-99D711F3627B}" dt="2024-02-20T16:50:17.316" v="76" actId="26606"/>
          <ac:picMkLst>
            <pc:docMk/>
            <pc:sldMk cId="2215623982" sldId="256"/>
            <ac:picMk id="5" creationId="{8EBE1D0B-F830-E976-413F-AAC113E4575C}"/>
          </ac:picMkLst>
        </pc:picChg>
        <pc:picChg chg="del">
          <ac:chgData name="Matthew Hughes" userId="abdf14ea-1d0b-4cf9-bf46-74a483303dc4" providerId="ADAL" clId="{860843FE-F982-4522-B8C6-99D711F3627B}" dt="2024-02-20T16:49:27.505" v="68" actId="478"/>
          <ac:picMkLst>
            <pc:docMk/>
            <pc:sldMk cId="2215623982" sldId="256"/>
            <ac:picMk id="6" creationId="{60044EC3-E0F9-0D44-D5EA-AD1DCF383C6E}"/>
          </ac:picMkLst>
        </pc:picChg>
        <pc:picChg chg="add mod">
          <ac:chgData name="Matthew Hughes" userId="abdf14ea-1d0b-4cf9-bf46-74a483303dc4" providerId="ADAL" clId="{860843FE-F982-4522-B8C6-99D711F3627B}" dt="2024-02-20T16:50:17.316" v="76" actId="26606"/>
          <ac:picMkLst>
            <pc:docMk/>
            <pc:sldMk cId="2215623982" sldId="256"/>
            <ac:picMk id="1030" creationId="{8FF6994D-10C2-5DEE-6E04-7BA63F70A2B8}"/>
          </ac:picMkLst>
        </pc:picChg>
      </pc:sldChg>
      <pc:sldChg chg="del">
        <pc:chgData name="Matthew Hughes" userId="abdf14ea-1d0b-4cf9-bf46-74a483303dc4" providerId="ADAL" clId="{860843FE-F982-4522-B8C6-99D711F3627B}" dt="2024-02-20T16:48:56.926" v="0" actId="47"/>
        <pc:sldMkLst>
          <pc:docMk/>
          <pc:sldMk cId="830371808" sldId="257"/>
        </pc:sldMkLst>
      </pc:sldChg>
      <pc:sldChg chg="del">
        <pc:chgData name="Matthew Hughes" userId="abdf14ea-1d0b-4cf9-bf46-74a483303dc4" providerId="ADAL" clId="{860843FE-F982-4522-B8C6-99D711F3627B}" dt="2024-02-20T16:48:57.819" v="2" actId="47"/>
        <pc:sldMkLst>
          <pc:docMk/>
          <pc:sldMk cId="3824759435" sldId="258"/>
        </pc:sldMkLst>
      </pc:sldChg>
      <pc:sldChg chg="del">
        <pc:chgData name="Matthew Hughes" userId="abdf14ea-1d0b-4cf9-bf46-74a483303dc4" providerId="ADAL" clId="{860843FE-F982-4522-B8C6-99D711F3627B}" dt="2024-02-20T16:48:57.358" v="1" actId="47"/>
        <pc:sldMkLst>
          <pc:docMk/>
          <pc:sldMk cId="2122817084" sldId="260"/>
        </pc:sldMkLst>
      </pc:sldChg>
      <pc:sldChg chg="delSp modSp mod">
        <pc:chgData name="Matthew Hughes" userId="abdf14ea-1d0b-4cf9-bf46-74a483303dc4" providerId="ADAL" clId="{860843FE-F982-4522-B8C6-99D711F3627B}" dt="2024-02-20T16:51:13.160" v="99" actId="255"/>
        <pc:sldMkLst>
          <pc:docMk/>
          <pc:sldMk cId="624262369" sldId="262"/>
        </pc:sldMkLst>
        <pc:spChg chg="mod">
          <ac:chgData name="Matthew Hughes" userId="abdf14ea-1d0b-4cf9-bf46-74a483303dc4" providerId="ADAL" clId="{860843FE-F982-4522-B8C6-99D711F3627B}" dt="2024-02-20T16:50:44.351" v="93" actId="20577"/>
          <ac:spMkLst>
            <pc:docMk/>
            <pc:sldMk cId="624262369" sldId="262"/>
            <ac:spMk id="2" creationId="{57127ADF-09C1-6F14-964E-2C0D0EE6069B}"/>
          </ac:spMkLst>
        </pc:spChg>
        <pc:spChg chg="mod">
          <ac:chgData name="Matthew Hughes" userId="abdf14ea-1d0b-4cf9-bf46-74a483303dc4" providerId="ADAL" clId="{860843FE-F982-4522-B8C6-99D711F3627B}" dt="2024-02-20T16:51:13.160" v="99" actId="255"/>
          <ac:spMkLst>
            <pc:docMk/>
            <pc:sldMk cId="624262369" sldId="262"/>
            <ac:spMk id="3" creationId="{3EF448C6-9D44-17E9-EACB-510A6CBA2CD9}"/>
          </ac:spMkLst>
        </pc:spChg>
        <pc:spChg chg="del">
          <ac:chgData name="Matthew Hughes" userId="abdf14ea-1d0b-4cf9-bf46-74a483303dc4" providerId="ADAL" clId="{860843FE-F982-4522-B8C6-99D711F3627B}" dt="2024-02-20T16:50:38.850" v="77" actId="478"/>
          <ac:spMkLst>
            <pc:docMk/>
            <pc:sldMk cId="624262369" sldId="262"/>
            <ac:spMk id="6" creationId="{38A170C1-7FFB-80E0-171C-293A65127C01}"/>
          </ac:spMkLst>
        </pc:spChg>
      </pc:sldChg>
      <pc:sldChg chg="modSp new mod">
        <pc:chgData name="Matthew Hughes" userId="abdf14ea-1d0b-4cf9-bf46-74a483303dc4" providerId="ADAL" clId="{860843FE-F982-4522-B8C6-99D711F3627B}" dt="2024-02-20T16:51:56.882" v="131" actId="1076"/>
        <pc:sldMkLst>
          <pc:docMk/>
          <pc:sldMk cId="2685952356" sldId="263"/>
        </pc:sldMkLst>
        <pc:spChg chg="mod">
          <ac:chgData name="Matthew Hughes" userId="abdf14ea-1d0b-4cf9-bf46-74a483303dc4" providerId="ADAL" clId="{860843FE-F982-4522-B8C6-99D711F3627B}" dt="2024-02-20T16:51:31.682" v="124" actId="20577"/>
          <ac:spMkLst>
            <pc:docMk/>
            <pc:sldMk cId="2685952356" sldId="263"/>
            <ac:spMk id="2" creationId="{382B3E49-A734-876A-39E2-BCE7757DDF53}"/>
          </ac:spMkLst>
        </pc:spChg>
        <pc:spChg chg="mod">
          <ac:chgData name="Matthew Hughes" userId="abdf14ea-1d0b-4cf9-bf46-74a483303dc4" providerId="ADAL" clId="{860843FE-F982-4522-B8C6-99D711F3627B}" dt="2024-02-20T16:51:56.882" v="131" actId="1076"/>
          <ac:spMkLst>
            <pc:docMk/>
            <pc:sldMk cId="2685952356" sldId="263"/>
            <ac:spMk id="3" creationId="{82541CB9-9000-FAB6-CBD5-179556C4F54C}"/>
          </ac:spMkLst>
        </pc:spChg>
      </pc:sldChg>
      <pc:sldChg chg="del">
        <pc:chgData name="Matthew Hughes" userId="abdf14ea-1d0b-4cf9-bf46-74a483303dc4" providerId="ADAL" clId="{860843FE-F982-4522-B8C6-99D711F3627B}" dt="2024-02-20T16:48:58.314" v="3" actId="47"/>
        <pc:sldMkLst>
          <pc:docMk/>
          <pc:sldMk cId="804553662" sldId="264"/>
        </pc:sldMkLst>
      </pc:sldChg>
      <pc:sldChg chg="modSp new mod">
        <pc:chgData name="Matthew Hughes" userId="abdf14ea-1d0b-4cf9-bf46-74a483303dc4" providerId="ADAL" clId="{860843FE-F982-4522-B8C6-99D711F3627B}" dt="2024-02-20T16:52:46.005" v="139" actId="33524"/>
        <pc:sldMkLst>
          <pc:docMk/>
          <pc:sldMk cId="3655970807" sldId="264"/>
        </pc:sldMkLst>
        <pc:spChg chg="mod">
          <ac:chgData name="Matthew Hughes" userId="abdf14ea-1d0b-4cf9-bf46-74a483303dc4" providerId="ADAL" clId="{860843FE-F982-4522-B8C6-99D711F3627B}" dt="2024-02-20T16:52:17.925" v="133"/>
          <ac:spMkLst>
            <pc:docMk/>
            <pc:sldMk cId="3655970807" sldId="264"/>
            <ac:spMk id="2" creationId="{A203E3BB-CED5-FC80-3386-E5D4D701E946}"/>
          </ac:spMkLst>
        </pc:spChg>
        <pc:spChg chg="mod">
          <ac:chgData name="Matthew Hughes" userId="abdf14ea-1d0b-4cf9-bf46-74a483303dc4" providerId="ADAL" clId="{860843FE-F982-4522-B8C6-99D711F3627B}" dt="2024-02-20T16:52:46.005" v="139" actId="33524"/>
          <ac:spMkLst>
            <pc:docMk/>
            <pc:sldMk cId="3655970807" sldId="264"/>
            <ac:spMk id="3" creationId="{6EBAA197-3AEE-3AC7-5945-0104DA2501E7}"/>
          </ac:spMkLst>
        </pc:spChg>
      </pc:sldChg>
      <pc:sldChg chg="modSp add mod">
        <pc:chgData name="Matthew Hughes" userId="abdf14ea-1d0b-4cf9-bf46-74a483303dc4" providerId="ADAL" clId="{860843FE-F982-4522-B8C6-99D711F3627B}" dt="2024-02-20T16:53:25.631" v="187" actId="2711"/>
        <pc:sldMkLst>
          <pc:docMk/>
          <pc:sldMk cId="626666672" sldId="265"/>
        </pc:sldMkLst>
        <pc:spChg chg="mod">
          <ac:chgData name="Matthew Hughes" userId="abdf14ea-1d0b-4cf9-bf46-74a483303dc4" providerId="ADAL" clId="{860843FE-F982-4522-B8C6-99D711F3627B}" dt="2024-02-20T16:53:06.437" v="184" actId="20577"/>
          <ac:spMkLst>
            <pc:docMk/>
            <pc:sldMk cId="626666672" sldId="265"/>
            <ac:spMk id="2" creationId="{A203E3BB-CED5-FC80-3386-E5D4D701E946}"/>
          </ac:spMkLst>
        </pc:spChg>
        <pc:spChg chg="mod">
          <ac:chgData name="Matthew Hughes" userId="abdf14ea-1d0b-4cf9-bf46-74a483303dc4" providerId="ADAL" clId="{860843FE-F982-4522-B8C6-99D711F3627B}" dt="2024-02-20T16:53:25.631" v="187" actId="2711"/>
          <ac:spMkLst>
            <pc:docMk/>
            <pc:sldMk cId="626666672" sldId="265"/>
            <ac:spMk id="3" creationId="{6EBAA197-3AEE-3AC7-5945-0104DA2501E7}"/>
          </ac:spMkLst>
        </pc:spChg>
      </pc:sldChg>
      <pc:sldChg chg="del">
        <pc:chgData name="Matthew Hughes" userId="abdf14ea-1d0b-4cf9-bf46-74a483303dc4" providerId="ADAL" clId="{860843FE-F982-4522-B8C6-99D711F3627B}" dt="2024-02-20T16:48:58.863" v="4" actId="47"/>
        <pc:sldMkLst>
          <pc:docMk/>
          <pc:sldMk cId="668641933" sldId="265"/>
        </pc:sldMkLst>
      </pc:sldChg>
      <pc:sldChg chg="del">
        <pc:chgData name="Matthew Hughes" userId="abdf14ea-1d0b-4cf9-bf46-74a483303dc4" providerId="ADAL" clId="{860843FE-F982-4522-B8C6-99D711F3627B}" dt="2024-02-20T16:48:59.304" v="5" actId="47"/>
        <pc:sldMkLst>
          <pc:docMk/>
          <pc:sldMk cId="2640456949" sldId="266"/>
        </pc:sldMkLst>
      </pc:sldChg>
      <pc:sldChg chg="modSp add mod">
        <pc:chgData name="Matthew Hughes" userId="abdf14ea-1d0b-4cf9-bf46-74a483303dc4" providerId="ADAL" clId="{860843FE-F982-4522-B8C6-99D711F3627B}" dt="2024-02-20T16:54:04.480" v="210" actId="1076"/>
        <pc:sldMkLst>
          <pc:docMk/>
          <pc:sldMk cId="2804713792" sldId="266"/>
        </pc:sldMkLst>
        <pc:spChg chg="mod">
          <ac:chgData name="Matthew Hughes" userId="abdf14ea-1d0b-4cf9-bf46-74a483303dc4" providerId="ADAL" clId="{860843FE-F982-4522-B8C6-99D711F3627B}" dt="2024-02-20T16:53:34.580" v="199" actId="20577"/>
          <ac:spMkLst>
            <pc:docMk/>
            <pc:sldMk cId="2804713792" sldId="266"/>
            <ac:spMk id="2" creationId="{A203E3BB-CED5-FC80-3386-E5D4D701E946}"/>
          </ac:spMkLst>
        </pc:spChg>
        <pc:spChg chg="mod">
          <ac:chgData name="Matthew Hughes" userId="abdf14ea-1d0b-4cf9-bf46-74a483303dc4" providerId="ADAL" clId="{860843FE-F982-4522-B8C6-99D711F3627B}" dt="2024-02-20T16:54:04.480" v="210" actId="1076"/>
          <ac:spMkLst>
            <pc:docMk/>
            <pc:sldMk cId="2804713792" sldId="266"/>
            <ac:spMk id="3" creationId="{6EBAA197-3AEE-3AC7-5945-0104DA2501E7}"/>
          </ac:spMkLst>
        </pc:spChg>
      </pc:sldChg>
      <pc:sldChg chg="del">
        <pc:chgData name="Matthew Hughes" userId="abdf14ea-1d0b-4cf9-bf46-74a483303dc4" providerId="ADAL" clId="{860843FE-F982-4522-B8C6-99D711F3627B}" dt="2024-02-20T16:48:59.712" v="6" actId="47"/>
        <pc:sldMkLst>
          <pc:docMk/>
          <pc:sldMk cId="2373643933" sldId="267"/>
        </pc:sldMkLst>
      </pc:sldChg>
      <pc:sldChg chg="modSp add mod">
        <pc:chgData name="Matthew Hughes" userId="abdf14ea-1d0b-4cf9-bf46-74a483303dc4" providerId="ADAL" clId="{860843FE-F982-4522-B8C6-99D711F3627B}" dt="2024-02-20T16:54:36.602" v="234" actId="255"/>
        <pc:sldMkLst>
          <pc:docMk/>
          <pc:sldMk cId="3957525150" sldId="267"/>
        </pc:sldMkLst>
        <pc:spChg chg="mod">
          <ac:chgData name="Matthew Hughes" userId="abdf14ea-1d0b-4cf9-bf46-74a483303dc4" providerId="ADAL" clId="{860843FE-F982-4522-B8C6-99D711F3627B}" dt="2024-02-20T16:54:18.732" v="230" actId="20577"/>
          <ac:spMkLst>
            <pc:docMk/>
            <pc:sldMk cId="3957525150" sldId="267"/>
            <ac:spMk id="2" creationId="{A203E3BB-CED5-FC80-3386-E5D4D701E946}"/>
          </ac:spMkLst>
        </pc:spChg>
        <pc:spChg chg="mod">
          <ac:chgData name="Matthew Hughes" userId="abdf14ea-1d0b-4cf9-bf46-74a483303dc4" providerId="ADAL" clId="{860843FE-F982-4522-B8C6-99D711F3627B}" dt="2024-02-20T16:54:36.602" v="234" actId="255"/>
          <ac:spMkLst>
            <pc:docMk/>
            <pc:sldMk cId="3957525150" sldId="267"/>
            <ac:spMk id="3" creationId="{6EBAA197-3AEE-3AC7-5945-0104DA2501E7}"/>
          </ac:spMkLst>
        </pc:spChg>
      </pc:sldChg>
      <pc:sldChg chg="del">
        <pc:chgData name="Matthew Hughes" userId="abdf14ea-1d0b-4cf9-bf46-74a483303dc4" providerId="ADAL" clId="{860843FE-F982-4522-B8C6-99D711F3627B}" dt="2024-02-20T16:49:00.065" v="7" actId="47"/>
        <pc:sldMkLst>
          <pc:docMk/>
          <pc:sldMk cId="2194296137" sldId="268"/>
        </pc:sldMkLst>
      </pc:sldChg>
      <pc:sldChg chg="del">
        <pc:chgData name="Matthew Hughes" userId="abdf14ea-1d0b-4cf9-bf46-74a483303dc4" providerId="ADAL" clId="{860843FE-F982-4522-B8C6-99D711F3627B}" dt="2024-02-20T16:49:00.389" v="8" actId="47"/>
        <pc:sldMkLst>
          <pc:docMk/>
          <pc:sldMk cId="4250149921" sldId="269"/>
        </pc:sldMkLst>
      </pc:sldChg>
      <pc:sldChg chg="del">
        <pc:chgData name="Matthew Hughes" userId="abdf14ea-1d0b-4cf9-bf46-74a483303dc4" providerId="ADAL" clId="{860843FE-F982-4522-B8C6-99D711F3627B}" dt="2024-02-20T16:49:00.725" v="9" actId="47"/>
        <pc:sldMkLst>
          <pc:docMk/>
          <pc:sldMk cId="2373132900" sldId="270"/>
        </pc:sldMkLst>
      </pc:sldChg>
      <pc:sldChg chg="del">
        <pc:chgData name="Matthew Hughes" userId="abdf14ea-1d0b-4cf9-bf46-74a483303dc4" providerId="ADAL" clId="{860843FE-F982-4522-B8C6-99D711F3627B}" dt="2024-02-20T16:49:01.081" v="10" actId="47"/>
        <pc:sldMkLst>
          <pc:docMk/>
          <pc:sldMk cId="3217912609" sldId="271"/>
        </pc:sldMkLst>
      </pc:sldChg>
      <pc:sldChg chg="del">
        <pc:chgData name="Matthew Hughes" userId="abdf14ea-1d0b-4cf9-bf46-74a483303dc4" providerId="ADAL" clId="{860843FE-F982-4522-B8C6-99D711F3627B}" dt="2024-02-20T16:49:01.809" v="11" actId="47"/>
        <pc:sldMkLst>
          <pc:docMk/>
          <pc:sldMk cId="2685441088"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3514008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751002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634811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F1BA65-416C-4193-B358-813449304F65}"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64468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F1BA65-416C-4193-B358-813449304F65}" type="datetimeFigureOut">
              <a:rPr lang="en-GB" smtClean="0"/>
              <a:t>30/04/2025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150321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F1BA65-416C-4193-B358-813449304F65}" type="datetimeFigureOut">
              <a:rPr lang="en-GB" smtClean="0"/>
              <a:t>30/04/2025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296940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1BA65-416C-4193-B358-813449304F65}" type="datetimeFigureOut">
              <a:rPr lang="en-GB" smtClean="0"/>
              <a:t>30/04/2025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129128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F1BA65-416C-4193-B358-813449304F65}"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007243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F1BA65-416C-4193-B358-813449304F65}" type="datetimeFigureOut">
              <a:rPr lang="en-GB" smtClean="0"/>
              <a:t>30/04/2025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81173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117499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61474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541224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955745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77766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3256402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30/04/2025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155153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0F1BA65-416C-4193-B358-813449304F65}" type="datetimeFigureOut">
              <a:rPr lang="en-GB" smtClean="0"/>
              <a:t>30/04/2025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36F208A-D4C7-431B-8F79-42D32576A584}" type="slidenum">
              <a:rPr lang="en-GB" smtClean="0"/>
              <a:t>‹#›</a:t>
            </a:fld>
            <a:endParaRPr lang="en-GB"/>
          </a:p>
        </p:txBody>
      </p:sp>
    </p:spTree>
    <p:extLst>
      <p:ext uri="{BB962C8B-B14F-4D97-AF65-F5344CB8AC3E}">
        <p14:creationId xmlns:p14="http://schemas.microsoft.com/office/powerpoint/2010/main" val="405817500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collections/multiplication-tables-chec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2E780-EB13-8D84-37D3-3A0188187058}"/>
              </a:ext>
            </a:extLst>
          </p:cNvPr>
          <p:cNvSpPr>
            <a:spLocks noGrp="1"/>
          </p:cNvSpPr>
          <p:nvPr>
            <p:ph type="ctrTitle"/>
          </p:nvPr>
        </p:nvSpPr>
        <p:spPr>
          <a:xfrm>
            <a:off x="985968" y="4473225"/>
            <a:ext cx="8288035" cy="1095059"/>
          </a:xfrm>
        </p:spPr>
        <p:txBody>
          <a:bodyPr>
            <a:normAutofit/>
          </a:bodyPr>
          <a:lstStyle/>
          <a:p>
            <a:pPr algn="l">
              <a:lnSpc>
                <a:spcPct val="90000"/>
              </a:lnSpc>
            </a:pPr>
            <a:r>
              <a:rPr lang="en-GB" sz="3400" b="1">
                <a:latin typeface="Century Gothic" panose="020B0502020202020204" pitchFamily="34" charset="0"/>
              </a:rPr>
              <a:t>Multiplication Check information for Parents</a:t>
            </a:r>
          </a:p>
        </p:txBody>
      </p:sp>
      <p:pic>
        <p:nvPicPr>
          <p:cNvPr id="5" name="Picture 4" descr="A logo of a school&#10;&#10;Description automatically generated">
            <a:extLst>
              <a:ext uri="{FF2B5EF4-FFF2-40B4-BE49-F238E27FC236}">
                <a16:creationId xmlns:a16="http://schemas.microsoft.com/office/drawing/2014/main" id="{8EBE1D0B-F830-E976-413F-AAC113E4575C}"/>
              </a:ext>
            </a:extLst>
          </p:cNvPr>
          <p:cNvPicPr>
            <a:picLocks noChangeAspect="1"/>
          </p:cNvPicPr>
          <p:nvPr/>
        </p:nvPicPr>
        <p:blipFill>
          <a:blip r:embed="rId2"/>
          <a:stretch>
            <a:fillRect/>
          </a:stretch>
        </p:blipFill>
        <p:spPr>
          <a:xfrm>
            <a:off x="1510898" y="609600"/>
            <a:ext cx="3834060" cy="3642357"/>
          </a:xfrm>
          <a:prstGeom prst="rect">
            <a:avLst/>
          </a:prstGeom>
        </p:spPr>
      </p:pic>
      <p:pic>
        <p:nvPicPr>
          <p:cNvPr id="1030" name="Picture 6" descr="Times Table 1-12: Amazon.co.uk: Cunningham, Don: 5053081906148: Books">
            <a:extLst>
              <a:ext uri="{FF2B5EF4-FFF2-40B4-BE49-F238E27FC236}">
                <a16:creationId xmlns:a16="http://schemas.microsoft.com/office/drawing/2014/main" id="{8FF6994D-10C2-5DEE-6E04-7BA63F70A2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74647" y="609600"/>
            <a:ext cx="2422167" cy="3642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623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27ADF-09C1-6F14-964E-2C0D0EE6069B}"/>
              </a:ext>
            </a:extLst>
          </p:cNvPr>
          <p:cNvSpPr>
            <a:spLocks noGrp="1"/>
          </p:cNvSpPr>
          <p:nvPr>
            <p:ph type="title"/>
          </p:nvPr>
        </p:nvSpPr>
        <p:spPr/>
        <p:txBody>
          <a:bodyPr>
            <a:normAutofit/>
          </a:bodyPr>
          <a:lstStyle/>
          <a:p>
            <a:pPr algn="ctr"/>
            <a:r>
              <a:rPr lang="en-GB" b="1" dirty="0">
                <a:latin typeface="Century Gothic" panose="020B0502020202020204" pitchFamily="34" charset="0"/>
              </a:rPr>
              <a:t>What is the check for?</a:t>
            </a:r>
          </a:p>
        </p:txBody>
      </p:sp>
      <p:sp>
        <p:nvSpPr>
          <p:cNvPr id="3" name="Content Placeholder 2">
            <a:extLst>
              <a:ext uri="{FF2B5EF4-FFF2-40B4-BE49-F238E27FC236}">
                <a16:creationId xmlns:a16="http://schemas.microsoft.com/office/drawing/2014/main" id="{3EF448C6-9D44-17E9-EACB-510A6CBA2CD9}"/>
              </a:ext>
            </a:extLst>
          </p:cNvPr>
          <p:cNvSpPr>
            <a:spLocks noGrp="1"/>
          </p:cNvSpPr>
          <p:nvPr>
            <p:ph idx="1"/>
          </p:nvPr>
        </p:nvSpPr>
        <p:spPr>
          <a:xfrm>
            <a:off x="677334" y="1748901"/>
            <a:ext cx="8596668" cy="4971495"/>
          </a:xfrm>
        </p:spPr>
        <p:txBody>
          <a:bodyPr>
            <a:normAutofit/>
          </a:bodyPr>
          <a:lstStyle/>
          <a:p>
            <a:r>
              <a:rPr lang="en-GB" sz="3600" dirty="0">
                <a:latin typeface="Century Gothic" panose="020B0502020202020204" pitchFamily="34" charset="0"/>
              </a:rPr>
              <a:t>The purpose of the check is to determine whether your child can fluently recall their times tables up to 12, which is essential for future success in mathematics. It will also help your child’s school to identify if your child may need additional support.</a:t>
            </a:r>
          </a:p>
        </p:txBody>
      </p:sp>
      <p:pic>
        <p:nvPicPr>
          <p:cNvPr id="18" name="Picture 17">
            <a:extLst>
              <a:ext uri="{FF2B5EF4-FFF2-40B4-BE49-F238E27FC236}">
                <a16:creationId xmlns:a16="http://schemas.microsoft.com/office/drawing/2014/main" id="{735C9EB1-2A73-44FE-C5A7-F8335EE6480A}"/>
              </a:ext>
            </a:extLst>
          </p:cNvPr>
          <p:cNvPicPr>
            <a:picLocks noChangeAspect="1"/>
          </p:cNvPicPr>
          <p:nvPr/>
        </p:nvPicPr>
        <p:blipFill>
          <a:blip r:embed="rId2"/>
          <a:stretch>
            <a:fillRect/>
          </a:stretch>
        </p:blipFill>
        <p:spPr>
          <a:xfrm>
            <a:off x="10183528" y="127317"/>
            <a:ext cx="1897982" cy="1803083"/>
          </a:xfrm>
          <a:prstGeom prst="rect">
            <a:avLst/>
          </a:prstGeom>
        </p:spPr>
      </p:pic>
    </p:spTree>
    <p:extLst>
      <p:ext uri="{BB962C8B-B14F-4D97-AF65-F5344CB8AC3E}">
        <p14:creationId xmlns:p14="http://schemas.microsoft.com/office/powerpoint/2010/main" val="62426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B3E49-A734-876A-39E2-BCE7757DDF53}"/>
              </a:ext>
            </a:extLst>
          </p:cNvPr>
          <p:cNvSpPr>
            <a:spLocks noGrp="1"/>
          </p:cNvSpPr>
          <p:nvPr>
            <p:ph type="title"/>
          </p:nvPr>
        </p:nvSpPr>
        <p:spPr/>
        <p:txBody>
          <a:bodyPr/>
          <a:lstStyle/>
          <a:p>
            <a:r>
              <a:rPr lang="en-GB" dirty="0"/>
              <a:t>How does the check work?</a:t>
            </a:r>
          </a:p>
        </p:txBody>
      </p:sp>
      <p:sp>
        <p:nvSpPr>
          <p:cNvPr id="3" name="Content Placeholder 2">
            <a:extLst>
              <a:ext uri="{FF2B5EF4-FFF2-40B4-BE49-F238E27FC236}">
                <a16:creationId xmlns:a16="http://schemas.microsoft.com/office/drawing/2014/main" id="{82541CB9-9000-FAB6-CBD5-179556C4F54C}"/>
              </a:ext>
            </a:extLst>
          </p:cNvPr>
          <p:cNvSpPr>
            <a:spLocks noGrp="1"/>
          </p:cNvSpPr>
          <p:nvPr>
            <p:ph idx="1"/>
          </p:nvPr>
        </p:nvSpPr>
        <p:spPr>
          <a:xfrm>
            <a:off x="474134" y="1270000"/>
            <a:ext cx="8596668" cy="3880773"/>
          </a:xfrm>
        </p:spPr>
        <p:txBody>
          <a:bodyPr>
            <a:noAutofit/>
          </a:bodyPr>
          <a:lstStyle/>
          <a:p>
            <a:r>
              <a:rPr lang="en-GB" sz="2600" dirty="0">
                <a:latin typeface="Century Gothic" panose="020B0502020202020204" pitchFamily="34" charset="0"/>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a:p>
            <a:endParaRPr lang="en-GB" sz="2600" dirty="0">
              <a:latin typeface="Century Gothic" panose="020B0502020202020204" pitchFamily="34" charset="0"/>
            </a:endParaRPr>
          </a:p>
          <a:p>
            <a:r>
              <a:rPr lang="en-GB" sz="2600" dirty="0">
                <a:latin typeface="Century Gothic" panose="020B0502020202020204" pitchFamily="34" charset="0"/>
              </a:rPr>
              <a:t>Your child will complete this independently it the IT suite with the supervision of Mr Hughes. If necessary, Mr Hughes can type for your child. This can help with making the test less stressful.</a:t>
            </a:r>
          </a:p>
        </p:txBody>
      </p:sp>
    </p:spTree>
    <p:extLst>
      <p:ext uri="{BB962C8B-B14F-4D97-AF65-F5344CB8AC3E}">
        <p14:creationId xmlns:p14="http://schemas.microsoft.com/office/powerpoint/2010/main" val="2685952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When will the check be?</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p:txBody>
          <a:bodyPr/>
          <a:lstStyle/>
          <a:p>
            <a:r>
              <a:rPr lang="en-GB" sz="3500" dirty="0">
                <a:latin typeface="Century Gothic" panose="020B0502020202020204" pitchFamily="34" charset="0"/>
              </a:rPr>
              <a:t>The check will take place in Term 6. The test must be done in between 2</a:t>
            </a:r>
            <a:r>
              <a:rPr lang="en-GB" sz="3500" baseline="30000" dirty="0">
                <a:latin typeface="Century Gothic" panose="020B0502020202020204" pitchFamily="34" charset="0"/>
              </a:rPr>
              <a:t>nd</a:t>
            </a:r>
            <a:r>
              <a:rPr lang="en-GB" sz="3500" dirty="0">
                <a:latin typeface="Century Gothic" panose="020B0502020202020204" pitchFamily="34" charset="0"/>
              </a:rPr>
              <a:t> June and 13</a:t>
            </a:r>
            <a:r>
              <a:rPr lang="en-GB" sz="3500" baseline="30000" dirty="0">
                <a:latin typeface="Century Gothic" panose="020B0502020202020204" pitchFamily="34" charset="0"/>
              </a:rPr>
              <a:t>th</a:t>
            </a:r>
            <a:r>
              <a:rPr lang="en-GB" sz="3500" dirty="0">
                <a:latin typeface="Century Gothic" panose="020B0502020202020204" pitchFamily="34" charset="0"/>
              </a:rPr>
              <a:t> June. As a school, we can choose when in this period to complete the test. We will let you know the specific date closer to the time</a:t>
            </a:r>
            <a:r>
              <a:rPr lang="en-GB" sz="1800" dirty="0"/>
              <a:t>.</a:t>
            </a:r>
          </a:p>
        </p:txBody>
      </p:sp>
    </p:spTree>
    <p:extLst>
      <p:ext uri="{BB962C8B-B14F-4D97-AF65-F5344CB8AC3E}">
        <p14:creationId xmlns:p14="http://schemas.microsoft.com/office/powerpoint/2010/main" val="365597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What are we doing to support your child?</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p:txBody>
          <a:bodyPr>
            <a:normAutofit fontScale="47500" lnSpcReduction="20000"/>
          </a:bodyPr>
          <a:lstStyle/>
          <a:p>
            <a:r>
              <a:rPr lang="en-GB" sz="4800" dirty="0">
                <a:latin typeface="Century Gothic" panose="020B0502020202020204" pitchFamily="34" charset="0"/>
              </a:rPr>
              <a:t>As part of their maths lessons they are doing daily times tables warm up</a:t>
            </a:r>
          </a:p>
          <a:p>
            <a:r>
              <a:rPr lang="en-GB" sz="4800" dirty="0">
                <a:latin typeface="Century Gothic" panose="020B0502020202020204" pitchFamily="34" charset="0"/>
              </a:rPr>
              <a:t>At least 3 times a week, I am teaching specific times tables lessons.</a:t>
            </a:r>
          </a:p>
          <a:p>
            <a:r>
              <a:rPr lang="en-GB" sz="4800" dirty="0">
                <a:latin typeface="Century Gothic" panose="020B0502020202020204" pitchFamily="34" charset="0"/>
              </a:rPr>
              <a:t>Children are getting quickfire individual practice with an adult a few times a week.</a:t>
            </a:r>
          </a:p>
          <a:p>
            <a:r>
              <a:rPr lang="en-GB" sz="4800" dirty="0">
                <a:latin typeface="Century Gothic" panose="020B0502020202020204" pitchFamily="34" charset="0"/>
              </a:rPr>
              <a:t>As we get closer to the check, Mr Hughes will host focussed one-on-one practice with your child at least once a fortnight.</a:t>
            </a:r>
          </a:p>
          <a:p>
            <a:r>
              <a:rPr lang="en-GB" sz="4800" dirty="0">
                <a:latin typeface="Century Gothic" panose="020B0502020202020204" pitchFamily="34" charset="0"/>
              </a:rPr>
              <a:t>Children are given multiple opportunities a term to go into the IT suite to practice on TT rockstars.</a:t>
            </a:r>
          </a:p>
        </p:txBody>
      </p:sp>
    </p:spTree>
    <p:extLst>
      <p:ext uri="{BB962C8B-B14F-4D97-AF65-F5344CB8AC3E}">
        <p14:creationId xmlns:p14="http://schemas.microsoft.com/office/powerpoint/2010/main" val="626666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What can you do to support your child?</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a:xfrm>
            <a:off x="474134" y="1347789"/>
            <a:ext cx="8596668" cy="3880773"/>
          </a:xfrm>
        </p:spPr>
        <p:txBody>
          <a:bodyPr>
            <a:noAutofit/>
          </a:bodyPr>
          <a:lstStyle/>
          <a:p>
            <a:r>
              <a:rPr lang="en-GB" sz="2200" dirty="0"/>
              <a:t>Encourage them as much as possible to practice on TT Rockstars. The best game to practice for the check is called ‘Soundcheck’ as it is most like the actual check. All the games are brilliant though!</a:t>
            </a:r>
          </a:p>
          <a:p>
            <a:r>
              <a:rPr lang="en-GB" sz="2200" dirty="0"/>
              <a:t>Children at the end of last term took home a laminated copy of the times tables. They could use these to create their own times tables posters at home.</a:t>
            </a:r>
          </a:p>
          <a:p>
            <a:r>
              <a:rPr lang="en-GB" sz="2200" dirty="0"/>
              <a:t>You could also use these sheets to practice speedy recall with them.</a:t>
            </a:r>
          </a:p>
          <a:p>
            <a:r>
              <a:rPr lang="en-GB" sz="2200" dirty="0"/>
              <a:t>The children enjoy times table chanting in class. The more actions and different rhythms the better!</a:t>
            </a:r>
          </a:p>
          <a:p>
            <a:r>
              <a:rPr lang="en-GB" sz="2200" dirty="0"/>
              <a:t>Ask your child! We do so many different strategies in class and they will have preferences. See how they enjoy to practice and do it that way. The more they enjoy it, the more it will stick.</a:t>
            </a:r>
          </a:p>
        </p:txBody>
      </p:sp>
    </p:spTree>
    <p:extLst>
      <p:ext uri="{BB962C8B-B14F-4D97-AF65-F5344CB8AC3E}">
        <p14:creationId xmlns:p14="http://schemas.microsoft.com/office/powerpoint/2010/main" val="2804713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Extra information</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a:xfrm>
            <a:off x="474134" y="1347789"/>
            <a:ext cx="8596668" cy="3880773"/>
          </a:xfrm>
        </p:spPr>
        <p:txBody>
          <a:bodyPr>
            <a:noAutofit/>
          </a:bodyPr>
          <a:lstStyle/>
          <a:p>
            <a:r>
              <a:rPr lang="en-GB" sz="2300" dirty="0">
                <a:latin typeface="Century Gothic" panose="020B0502020202020204" pitchFamily="34" charset="0"/>
              </a:rPr>
              <a:t>This </a:t>
            </a:r>
            <a:r>
              <a:rPr lang="en-GB" sz="2300" dirty="0" err="1">
                <a:latin typeface="Century Gothic" panose="020B0502020202020204" pitchFamily="34" charset="0"/>
              </a:rPr>
              <a:t>powerpoint</a:t>
            </a:r>
            <a:r>
              <a:rPr lang="en-GB" sz="2300" dirty="0">
                <a:latin typeface="Century Gothic" panose="020B0502020202020204" pitchFamily="34" charset="0"/>
              </a:rPr>
              <a:t> will be on the school website if you wish to check it again in future.</a:t>
            </a:r>
          </a:p>
          <a:p>
            <a:r>
              <a:rPr lang="en-GB" sz="2300" dirty="0">
                <a:latin typeface="Century Gothic" panose="020B0502020202020204" pitchFamily="34" charset="0"/>
              </a:rPr>
              <a:t>There is loads of information on this website:</a:t>
            </a:r>
          </a:p>
          <a:p>
            <a:pPr marL="0" indent="0">
              <a:buNone/>
            </a:pPr>
            <a:r>
              <a:rPr lang="fr-FR" sz="2300" dirty="0">
                <a:latin typeface="Century Gothic" panose="020B0502020202020204" pitchFamily="34" charset="0"/>
                <a:hlinkClick r:id="rId2"/>
              </a:rPr>
              <a:t>Multiplication tables check - GOV.UK (www.gov.uk)</a:t>
            </a:r>
            <a:endParaRPr lang="en-GB" sz="2300" dirty="0">
              <a:latin typeface="Century Gothic" panose="020B0502020202020204" pitchFamily="34" charset="0"/>
            </a:endParaRPr>
          </a:p>
          <a:p>
            <a:r>
              <a:rPr lang="en-GB" sz="2300" dirty="0">
                <a:latin typeface="Century Gothic" panose="020B0502020202020204" pitchFamily="34" charset="0"/>
              </a:rPr>
              <a:t>Don’t hesitate to contact me if you have any questions or queries or want some more ideas to help support your child!</a:t>
            </a:r>
          </a:p>
          <a:p>
            <a:endParaRPr lang="en-GB" sz="2300" dirty="0">
              <a:latin typeface="Century Gothic" panose="020B0502020202020204" pitchFamily="34" charset="0"/>
            </a:endParaRPr>
          </a:p>
          <a:p>
            <a:r>
              <a:rPr lang="en-GB" sz="2300" dirty="0">
                <a:latin typeface="Century Gothic" panose="020B0502020202020204" pitchFamily="34" charset="0"/>
              </a:rPr>
              <a:t>Thank you! Any questions?</a:t>
            </a:r>
          </a:p>
          <a:p>
            <a:endParaRPr lang="en-GB" sz="2200" dirty="0"/>
          </a:p>
        </p:txBody>
      </p:sp>
    </p:spTree>
    <p:extLst>
      <p:ext uri="{BB962C8B-B14F-4D97-AF65-F5344CB8AC3E}">
        <p14:creationId xmlns:p14="http://schemas.microsoft.com/office/powerpoint/2010/main" val="3957525150"/>
      </p:ext>
    </p:extLst>
  </p:cSld>
  <p:clrMapOvr>
    <a:masterClrMapping/>
  </p:clrMapOvr>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1190</TotalTime>
  <Words>535</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Trebuchet MS</vt:lpstr>
      <vt:lpstr>Wingdings 3</vt:lpstr>
      <vt:lpstr>Facet</vt:lpstr>
      <vt:lpstr>Multiplication Check information for Parents</vt:lpstr>
      <vt:lpstr>What is the check for?</vt:lpstr>
      <vt:lpstr>How does the check work?</vt:lpstr>
      <vt:lpstr>When will the check be?</vt:lpstr>
      <vt:lpstr>What are we doing to support your child?</vt:lpstr>
      <vt:lpstr>What can you do to support your child?</vt:lpstr>
      <vt:lpstr>Extra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a leader, how I will inspire and support the staff and children at Court de Wyck to achieve more than they ever thought possible!</dc:title>
  <dc:creator>E Howe</dc:creator>
  <cp:lastModifiedBy>Matthew Hughes</cp:lastModifiedBy>
  <cp:revision>4</cp:revision>
  <dcterms:created xsi:type="dcterms:W3CDTF">2023-03-25T08:55:18Z</dcterms:created>
  <dcterms:modified xsi:type="dcterms:W3CDTF">2025-04-30T12:09:45Z</dcterms:modified>
</cp:coreProperties>
</file>