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  <p:sldId id="257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D214D6C-C288-4E9E-AE0F-5D71034DC1F2}" v="16" dt="2024-09-03T08:49:08.762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92" d="100"/>
          <a:sy n="92" d="100"/>
        </p:scale>
        <p:origin x="118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24357-36FC-4F8F-A031-FBD4624ACBB5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A5A06-264C-4844-BE37-7E896F53A5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897923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24357-36FC-4F8F-A031-FBD4624ACBB5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A5A06-264C-4844-BE37-7E896F53A5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32825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24357-36FC-4F8F-A031-FBD4624ACBB5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A5A06-264C-4844-BE37-7E896F53A5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21256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24357-36FC-4F8F-A031-FBD4624ACBB5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A5A06-264C-4844-BE37-7E896F53A5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23550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24357-36FC-4F8F-A031-FBD4624ACBB5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A5A06-264C-4844-BE37-7E896F53A5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01779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24357-36FC-4F8F-A031-FBD4624ACBB5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A5A06-264C-4844-BE37-7E896F53A5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61268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24357-36FC-4F8F-A031-FBD4624ACBB5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A5A06-264C-4844-BE37-7E896F53A5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0922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24357-36FC-4F8F-A031-FBD4624ACBB5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A5A06-264C-4844-BE37-7E896F53A5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01678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24357-36FC-4F8F-A031-FBD4624ACBB5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A5A06-264C-4844-BE37-7E896F53A5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67339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24357-36FC-4F8F-A031-FBD4624ACBB5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A5A06-264C-4844-BE37-7E896F53A5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86318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E24357-36FC-4F8F-A031-FBD4624ACBB5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6A5A06-264C-4844-BE37-7E896F53A5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89486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FE24357-36FC-4F8F-A031-FBD4624ACBB5}" type="datetimeFigureOut">
              <a:rPr lang="en-GB" smtClean="0"/>
              <a:t>27/05/2025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F6A5A06-264C-4844-BE37-7E896F53A5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00421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enquiries@cdw.bwmat.org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hyperlink" Target="https://www.courtdewyck.co.uk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98CE33B9-44A4-C162-C07B-2A0880AC629C}"/>
              </a:ext>
            </a:extLst>
          </p:cNvPr>
          <p:cNvSpPr txBox="1"/>
          <p:nvPr/>
        </p:nvSpPr>
        <p:spPr>
          <a:xfrm>
            <a:off x="3341717" y="3464869"/>
            <a:ext cx="2518756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Contact us!</a:t>
            </a:r>
          </a:p>
          <a:p>
            <a:r>
              <a:rPr lang="en-GB" sz="1400" dirty="0"/>
              <a:t>Court de Wyck Church School</a:t>
            </a:r>
          </a:p>
          <a:p>
            <a:r>
              <a:rPr lang="en-GB" sz="1400" dirty="0"/>
              <a:t>Bishops Road</a:t>
            </a:r>
          </a:p>
          <a:p>
            <a:r>
              <a:rPr lang="en-GB" sz="1400" dirty="0" err="1"/>
              <a:t>Claverham</a:t>
            </a:r>
            <a:endParaRPr lang="en-GB" sz="1400" dirty="0"/>
          </a:p>
          <a:p>
            <a:r>
              <a:rPr lang="en-GB" sz="1400" dirty="0"/>
              <a:t>Bristol</a:t>
            </a:r>
          </a:p>
          <a:p>
            <a:r>
              <a:rPr lang="en-GB" sz="1400" dirty="0"/>
              <a:t>BS49 4NF</a:t>
            </a:r>
          </a:p>
          <a:p>
            <a:r>
              <a:rPr lang="en-GB" sz="1400" dirty="0"/>
              <a:t>01934 833070</a:t>
            </a:r>
          </a:p>
          <a:p>
            <a:endParaRPr lang="en-GB" sz="1400" dirty="0"/>
          </a:p>
          <a:p>
            <a:r>
              <a:rPr lang="en-GB" sz="1400" dirty="0">
                <a:hlinkClick r:id="rId3"/>
              </a:rPr>
              <a:t>enquiries@cdw.bwmat.org</a:t>
            </a:r>
            <a:r>
              <a:rPr lang="en-GB" sz="1400" dirty="0"/>
              <a:t> </a:t>
            </a:r>
          </a:p>
          <a:p>
            <a:endParaRPr lang="en-GB" sz="1400" dirty="0"/>
          </a:p>
          <a:p>
            <a:r>
              <a:rPr lang="en-GB" sz="1400" dirty="0">
                <a:hlinkClick r:id="rId4"/>
              </a:rPr>
              <a:t>Home | Court de Wyck Church School</a:t>
            </a:r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A085AD7-09F2-8148-282E-D88D4A75120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43863" y="3683373"/>
            <a:ext cx="1783081" cy="13357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9030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199666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5e71d790-2316-4649-8087-8ab4ccb55ec7">
      <UserInfo>
        <DisplayName/>
        <AccountId xsi:nil="true"/>
        <AccountType/>
      </UserInfo>
    </SharedWithUsers>
    <TaxCatchAll xmlns="5e71d790-2316-4649-8087-8ab4ccb55ec7" xsi:nil="true"/>
    <lcf76f155ced4ddcb4097134ff3c332f xmlns="fc4dec50-1a26-4b9d-8265-92def3ffd298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CBA83F83479854B9012E03E12263393" ma:contentTypeVersion="16" ma:contentTypeDescription="Create a new document." ma:contentTypeScope="" ma:versionID="36e48f7401e2c5c66aa694e6af0eebf9">
  <xsd:schema xmlns:xsd="http://www.w3.org/2001/XMLSchema" xmlns:xs="http://www.w3.org/2001/XMLSchema" xmlns:p="http://schemas.microsoft.com/office/2006/metadata/properties" xmlns:ns2="fc4dec50-1a26-4b9d-8265-92def3ffd298" xmlns:ns3="5e71d790-2316-4649-8087-8ab4ccb55ec7" targetNamespace="http://schemas.microsoft.com/office/2006/metadata/properties" ma:root="true" ma:fieldsID="07f3ae4893f34309db93cbae83799d16" ns2:_="" ns3:_="">
    <xsd:import namespace="fc4dec50-1a26-4b9d-8265-92def3ffd298"/>
    <xsd:import namespace="5e71d790-2316-4649-8087-8ab4ccb55ec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c4dec50-1a26-4b9d-8265-92def3ffd29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ObjectDetectorVersions" ma:index="14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1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6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Image Tags" ma:readOnly="false" ma:fieldId="{5cf76f15-5ced-4ddc-b409-7134ff3c332f}" ma:taxonomyMulti="true" ma:sspId="8a31c3ba-2498-4fed-8534-331eeeb0005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e71d790-2316-4649-8087-8ab4ccb55ec7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2" nillable="true" ma:displayName="Taxonomy Catch All Column" ma:hidden="true" ma:list="{408de538-b006-4f07-ae3b-fb2c909967db}" ma:internalName="TaxCatchAll" ma:showField="CatchAllData" ma:web="5e71d790-2316-4649-8087-8ab4ccb55ec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5C85FF5-5518-46F2-ACAA-4F9C7A41BC77}">
  <ds:schemaRefs>
    <ds:schemaRef ds:uri="5e71d790-2316-4649-8087-8ab4ccb55ec7"/>
    <ds:schemaRef ds:uri="fc4dec50-1a26-4b9d-8265-92def3ffd298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customXml/itemProps2.xml><?xml version="1.0" encoding="utf-8"?>
<ds:datastoreItem xmlns:ds="http://schemas.openxmlformats.org/officeDocument/2006/customXml" ds:itemID="{1BB1BCE2-FC06-4244-BF85-FC9F931D5EF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c4dec50-1a26-4b9d-8265-92def3ffd298"/>
    <ds:schemaRef ds:uri="5e71d790-2316-4649-8087-8ab4ccb55ec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009622F-83B1-4044-A8E6-3B3381F8775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30</Words>
  <Application>Microsoft Office PowerPoint</Application>
  <PresentationFormat>On-screen Show (4:3)</PresentationFormat>
  <Paragraphs>11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Aptos</vt:lpstr>
      <vt:lpstr>Aptos Display</vt:lpstr>
      <vt:lpstr>Arial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Richard Coulter</dc:creator>
  <cp:lastModifiedBy>Jo Baker-Brown</cp:lastModifiedBy>
  <cp:revision>3</cp:revision>
  <dcterms:created xsi:type="dcterms:W3CDTF">2024-05-14T11:25:00Z</dcterms:created>
  <dcterms:modified xsi:type="dcterms:W3CDTF">2025-05-27T12:00:13Z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0x0101000CBA83F83479854B9012E03E12263393</vt:lpwstr>
  </property>
  <property fmtid="{D5CDD505-2E9C-101B-9397-08002B2CF9AE}" pid="3" name="Order">
    <vt:r8>4513900</vt:r8>
  </property>
  <property fmtid="{D5CDD505-2E9C-101B-9397-08002B2CF9AE}" pid="4" name="TriggerFlowInfo">
    <vt:lpwstr/>
  </property>
  <property fmtid="{D5CDD505-2E9C-101B-9397-08002B2CF9AE}" pid="5" name="ComplianceAssetId">
    <vt:lpwstr/>
  </property>
  <property fmtid="{D5CDD505-2E9C-101B-9397-08002B2CF9AE}" pid="6" name="_ExtendedDescription">
    <vt:lpwstr/>
  </property>
  <property fmtid="{D5CDD505-2E9C-101B-9397-08002B2CF9AE}" pid="7" name="_SharedFileIndex">
    <vt:lpwstr/>
  </property>
  <property fmtid="{D5CDD505-2E9C-101B-9397-08002B2CF9AE}" pid="8" name="_SourceUrl">
    <vt:lpwstr/>
  </property>
</Properties>
</file>