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4" r:id="rId6"/>
    <p:sldId id="260" r:id="rId7"/>
    <p:sldId id="261" r:id="rId8"/>
    <p:sldId id="262" r:id="rId9"/>
    <p:sldId id="263" r:id="rId10"/>
    <p:sldId id="265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79" d="100"/>
          <a:sy n="79" d="100"/>
        </p:scale>
        <p:origin x="850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iagrams/_rels/data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sv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3.svg"/><Relationship Id="rId1" Type="http://schemas.openxmlformats.org/officeDocument/2006/relationships/image" Target="../media/image2.png"/><Relationship Id="rId6" Type="http://schemas.openxmlformats.org/officeDocument/2006/relationships/image" Target="../media/image7.svg"/><Relationship Id="rId5" Type="http://schemas.openxmlformats.org/officeDocument/2006/relationships/image" Target="../media/image6.png"/><Relationship Id="rId4" Type="http://schemas.openxmlformats.org/officeDocument/2006/relationships/image" Target="../media/image5.svg"/></Relationships>
</file>

<file path=ppt/diagrams/_rels/data4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sv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3.svg"/><Relationship Id="rId1" Type="http://schemas.openxmlformats.org/officeDocument/2006/relationships/image" Target="../media/image2.png"/><Relationship Id="rId6" Type="http://schemas.openxmlformats.org/officeDocument/2006/relationships/image" Target="../media/image7.svg"/><Relationship Id="rId5" Type="http://schemas.openxmlformats.org/officeDocument/2006/relationships/image" Target="../media/image6.png"/><Relationship Id="rId4" Type="http://schemas.openxmlformats.org/officeDocument/2006/relationships/image" Target="../media/image5.svg"/></Relationships>
</file>

<file path=ppt/diagrams/_rels/data5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sv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3.svg"/><Relationship Id="rId1" Type="http://schemas.openxmlformats.org/officeDocument/2006/relationships/image" Target="../media/image2.png"/><Relationship Id="rId6" Type="http://schemas.openxmlformats.org/officeDocument/2006/relationships/image" Target="../media/image7.svg"/><Relationship Id="rId5" Type="http://schemas.openxmlformats.org/officeDocument/2006/relationships/image" Target="../media/image6.png"/><Relationship Id="rId4" Type="http://schemas.openxmlformats.org/officeDocument/2006/relationships/image" Target="../media/image5.svg"/></Relationships>
</file>

<file path=ppt/diagrams/_rels/data6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sv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3.svg"/><Relationship Id="rId1" Type="http://schemas.openxmlformats.org/officeDocument/2006/relationships/image" Target="../media/image2.png"/><Relationship Id="rId6" Type="http://schemas.openxmlformats.org/officeDocument/2006/relationships/image" Target="../media/image7.svg"/><Relationship Id="rId5" Type="http://schemas.openxmlformats.org/officeDocument/2006/relationships/image" Target="../media/image6.png"/><Relationship Id="rId4" Type="http://schemas.openxmlformats.org/officeDocument/2006/relationships/image" Target="../media/image5.svg"/></Relationships>
</file>

<file path=ppt/diagrams/_rels/drawing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sv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3.svg"/><Relationship Id="rId1" Type="http://schemas.openxmlformats.org/officeDocument/2006/relationships/image" Target="../media/image2.png"/><Relationship Id="rId6" Type="http://schemas.openxmlformats.org/officeDocument/2006/relationships/image" Target="../media/image7.svg"/><Relationship Id="rId5" Type="http://schemas.openxmlformats.org/officeDocument/2006/relationships/image" Target="../media/image6.png"/><Relationship Id="rId4" Type="http://schemas.openxmlformats.org/officeDocument/2006/relationships/image" Target="../media/image5.svg"/></Relationships>
</file>

<file path=ppt/diagrams/_rels/drawing4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sv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3.svg"/><Relationship Id="rId1" Type="http://schemas.openxmlformats.org/officeDocument/2006/relationships/image" Target="../media/image2.png"/><Relationship Id="rId6" Type="http://schemas.openxmlformats.org/officeDocument/2006/relationships/image" Target="../media/image7.svg"/><Relationship Id="rId5" Type="http://schemas.openxmlformats.org/officeDocument/2006/relationships/image" Target="../media/image6.png"/><Relationship Id="rId4" Type="http://schemas.openxmlformats.org/officeDocument/2006/relationships/image" Target="../media/image5.svg"/></Relationships>
</file>

<file path=ppt/diagrams/_rels/drawing5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sv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3.svg"/><Relationship Id="rId1" Type="http://schemas.openxmlformats.org/officeDocument/2006/relationships/image" Target="../media/image2.png"/><Relationship Id="rId6" Type="http://schemas.openxmlformats.org/officeDocument/2006/relationships/image" Target="../media/image7.svg"/><Relationship Id="rId5" Type="http://schemas.openxmlformats.org/officeDocument/2006/relationships/image" Target="../media/image6.png"/><Relationship Id="rId4" Type="http://schemas.openxmlformats.org/officeDocument/2006/relationships/image" Target="../media/image5.svg"/></Relationships>
</file>

<file path=ppt/diagrams/_rels/drawing6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sv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3.svg"/><Relationship Id="rId1" Type="http://schemas.openxmlformats.org/officeDocument/2006/relationships/image" Target="../media/image2.png"/><Relationship Id="rId6" Type="http://schemas.openxmlformats.org/officeDocument/2006/relationships/image" Target="../media/image7.svg"/><Relationship Id="rId5" Type="http://schemas.openxmlformats.org/officeDocument/2006/relationships/image" Target="../media/image6.png"/><Relationship Id="rId4" Type="http://schemas.openxmlformats.org/officeDocument/2006/relationships/image" Target="../media/image5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EE9735F-F227-482C-BEAF-FC8F98F51A18}" type="doc">
      <dgm:prSet loTypeId="urn:microsoft.com/office/officeart/2005/8/layout/vList2" loCatId="list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A644A1DE-1BE2-4259-B2A2-E80472E2358F}">
      <dgm:prSet/>
      <dgm:spPr/>
      <dgm:t>
        <a:bodyPr/>
        <a:lstStyle/>
        <a:p>
          <a:r>
            <a:rPr lang="en-GB"/>
            <a:t>My name is Mr Hughes and I am the class teacher.</a:t>
          </a:r>
          <a:endParaRPr lang="en-US"/>
        </a:p>
      </dgm:t>
    </dgm:pt>
    <dgm:pt modelId="{F299E79D-5C63-4B09-A0AB-F2BB65D522B6}" type="parTrans" cxnId="{AC210A46-CC80-45AA-88F3-71E032B2A576}">
      <dgm:prSet/>
      <dgm:spPr/>
      <dgm:t>
        <a:bodyPr/>
        <a:lstStyle/>
        <a:p>
          <a:endParaRPr lang="en-US"/>
        </a:p>
      </dgm:t>
    </dgm:pt>
    <dgm:pt modelId="{F4644410-4DFF-4A89-AC14-78176AFD7907}" type="sibTrans" cxnId="{AC210A46-CC80-45AA-88F3-71E032B2A576}">
      <dgm:prSet/>
      <dgm:spPr/>
      <dgm:t>
        <a:bodyPr/>
        <a:lstStyle/>
        <a:p>
          <a:endParaRPr lang="en-US"/>
        </a:p>
      </dgm:t>
    </dgm:pt>
    <dgm:pt modelId="{A8B87B79-7479-4BEB-A986-A4647C970DC6}">
      <dgm:prSet/>
      <dgm:spPr/>
      <dgm:t>
        <a:bodyPr/>
        <a:lstStyle/>
        <a:p>
          <a:r>
            <a:rPr lang="en-GB"/>
            <a:t>Our TAs are:</a:t>
          </a:r>
          <a:endParaRPr lang="en-US"/>
        </a:p>
      </dgm:t>
    </dgm:pt>
    <dgm:pt modelId="{CEBB5D89-7CC8-4F3E-8F58-AD81A01C9CF8}" type="parTrans" cxnId="{2FFC83B1-7915-431E-AFEB-20D14E1C5260}">
      <dgm:prSet/>
      <dgm:spPr/>
      <dgm:t>
        <a:bodyPr/>
        <a:lstStyle/>
        <a:p>
          <a:endParaRPr lang="en-US"/>
        </a:p>
      </dgm:t>
    </dgm:pt>
    <dgm:pt modelId="{5C7DC663-6EB4-47BF-BED9-D8843F30AA06}" type="sibTrans" cxnId="{2FFC83B1-7915-431E-AFEB-20D14E1C5260}">
      <dgm:prSet/>
      <dgm:spPr/>
      <dgm:t>
        <a:bodyPr/>
        <a:lstStyle/>
        <a:p>
          <a:endParaRPr lang="en-US"/>
        </a:p>
      </dgm:t>
    </dgm:pt>
    <dgm:pt modelId="{FB8406AB-14B9-49D5-8B03-A1CD0F7C393F}">
      <dgm:prSet/>
      <dgm:spPr/>
      <dgm:t>
        <a:bodyPr/>
        <a:lstStyle/>
        <a:p>
          <a:r>
            <a:rPr lang="en-GB"/>
            <a:t>Miss Phillips on a Tuesday, Wednesday and Friday</a:t>
          </a:r>
          <a:endParaRPr lang="en-US"/>
        </a:p>
      </dgm:t>
    </dgm:pt>
    <dgm:pt modelId="{6A3B5534-779A-49DA-AB64-6B1C373C5E24}" type="parTrans" cxnId="{F4616BC1-A803-48C7-AA46-9A0A3D34B1A3}">
      <dgm:prSet/>
      <dgm:spPr/>
      <dgm:t>
        <a:bodyPr/>
        <a:lstStyle/>
        <a:p>
          <a:endParaRPr lang="en-US"/>
        </a:p>
      </dgm:t>
    </dgm:pt>
    <dgm:pt modelId="{BC047E8F-C311-4AD7-ACEE-D4BDCE8A4821}" type="sibTrans" cxnId="{F4616BC1-A803-48C7-AA46-9A0A3D34B1A3}">
      <dgm:prSet/>
      <dgm:spPr/>
      <dgm:t>
        <a:bodyPr/>
        <a:lstStyle/>
        <a:p>
          <a:endParaRPr lang="en-US"/>
        </a:p>
      </dgm:t>
    </dgm:pt>
    <dgm:pt modelId="{FF92DE01-7171-47D0-94F6-5F0530717AEF}">
      <dgm:prSet/>
      <dgm:spPr/>
      <dgm:t>
        <a:bodyPr/>
        <a:lstStyle/>
        <a:p>
          <a:r>
            <a:rPr lang="en-GB"/>
            <a:t>Mr Lyness on Monday. He is also our new sport’s coach who will teach PE.</a:t>
          </a:r>
          <a:endParaRPr lang="en-US"/>
        </a:p>
      </dgm:t>
    </dgm:pt>
    <dgm:pt modelId="{1ECB3EA2-F247-4D67-BE1F-9894A940F943}" type="parTrans" cxnId="{21A45DC3-AEE7-4832-943B-139A3CA354E9}">
      <dgm:prSet/>
      <dgm:spPr/>
      <dgm:t>
        <a:bodyPr/>
        <a:lstStyle/>
        <a:p>
          <a:endParaRPr lang="en-US"/>
        </a:p>
      </dgm:t>
    </dgm:pt>
    <dgm:pt modelId="{E59401AF-D87A-4DEF-BAD4-8C7DBC6E05B6}" type="sibTrans" cxnId="{21A45DC3-AEE7-4832-943B-139A3CA354E9}">
      <dgm:prSet/>
      <dgm:spPr/>
      <dgm:t>
        <a:bodyPr/>
        <a:lstStyle/>
        <a:p>
          <a:endParaRPr lang="en-US"/>
        </a:p>
      </dgm:t>
    </dgm:pt>
    <dgm:pt modelId="{01BFEFAD-5D16-4C02-9640-C753D92C04E8}">
      <dgm:prSet/>
      <dgm:spPr/>
      <dgm:t>
        <a:bodyPr/>
        <a:lstStyle/>
        <a:p>
          <a:r>
            <a:rPr lang="en-GB"/>
            <a:t>Mrs Walton on Thursdays</a:t>
          </a:r>
          <a:endParaRPr lang="en-US"/>
        </a:p>
      </dgm:t>
    </dgm:pt>
    <dgm:pt modelId="{C176965E-5DB1-4821-8272-0A02604B742A}" type="parTrans" cxnId="{2F826429-BE90-48C7-823B-4AA0A43AEB2A}">
      <dgm:prSet/>
      <dgm:spPr/>
      <dgm:t>
        <a:bodyPr/>
        <a:lstStyle/>
        <a:p>
          <a:endParaRPr lang="en-US"/>
        </a:p>
      </dgm:t>
    </dgm:pt>
    <dgm:pt modelId="{6DB60366-849D-44C0-85AC-5385EE809C46}" type="sibTrans" cxnId="{2F826429-BE90-48C7-823B-4AA0A43AEB2A}">
      <dgm:prSet/>
      <dgm:spPr/>
      <dgm:t>
        <a:bodyPr/>
        <a:lstStyle/>
        <a:p>
          <a:endParaRPr lang="en-US"/>
        </a:p>
      </dgm:t>
    </dgm:pt>
    <dgm:pt modelId="{BB916F74-9ED6-4FE2-9EA7-ADD19D52FCB9}">
      <dgm:prSet/>
      <dgm:spPr/>
      <dgm:t>
        <a:bodyPr/>
        <a:lstStyle/>
        <a:p>
          <a:r>
            <a:rPr lang="en-GB"/>
            <a:t>Mrs Baber will assist the class during Maths sessions.</a:t>
          </a:r>
          <a:endParaRPr lang="en-US"/>
        </a:p>
      </dgm:t>
    </dgm:pt>
    <dgm:pt modelId="{690F0F13-5B16-4DCC-8A6B-ABAA10578405}" type="parTrans" cxnId="{B5C60DCE-86F4-4449-A889-655F5F202A29}">
      <dgm:prSet/>
      <dgm:spPr/>
      <dgm:t>
        <a:bodyPr/>
        <a:lstStyle/>
        <a:p>
          <a:endParaRPr lang="en-US"/>
        </a:p>
      </dgm:t>
    </dgm:pt>
    <dgm:pt modelId="{E7167C3B-9C94-490C-A991-197179747678}" type="sibTrans" cxnId="{B5C60DCE-86F4-4449-A889-655F5F202A29}">
      <dgm:prSet/>
      <dgm:spPr/>
      <dgm:t>
        <a:bodyPr/>
        <a:lstStyle/>
        <a:p>
          <a:endParaRPr lang="en-US"/>
        </a:p>
      </dgm:t>
    </dgm:pt>
    <dgm:pt modelId="{C036F354-27F7-437D-A3EE-F821FAE8990B}">
      <dgm:prSet/>
      <dgm:spPr/>
      <dgm:t>
        <a:bodyPr/>
        <a:lstStyle/>
        <a:p>
          <a:r>
            <a:rPr lang="en-GB"/>
            <a:t>My PPA slot is Monday afternoons, during this session the class will have half PE and half a topic lesson with Mrs Baker Brown or Mrs Bingham.</a:t>
          </a:r>
          <a:endParaRPr lang="en-US"/>
        </a:p>
      </dgm:t>
    </dgm:pt>
    <dgm:pt modelId="{8702235F-1840-4BAE-95B5-3CDCA105E38A}" type="parTrans" cxnId="{111E3B4E-4B3E-4FDB-ABEB-6D6E28D15E33}">
      <dgm:prSet/>
      <dgm:spPr/>
      <dgm:t>
        <a:bodyPr/>
        <a:lstStyle/>
        <a:p>
          <a:endParaRPr lang="en-US"/>
        </a:p>
      </dgm:t>
    </dgm:pt>
    <dgm:pt modelId="{576D0BC6-7A1D-40DB-9D71-5EF397E66D4E}" type="sibTrans" cxnId="{111E3B4E-4B3E-4FDB-ABEB-6D6E28D15E33}">
      <dgm:prSet/>
      <dgm:spPr/>
      <dgm:t>
        <a:bodyPr/>
        <a:lstStyle/>
        <a:p>
          <a:endParaRPr lang="en-US"/>
        </a:p>
      </dgm:t>
    </dgm:pt>
    <dgm:pt modelId="{3958574C-A08C-4CF2-A7D2-03E54C5AA67E}" type="pres">
      <dgm:prSet presAssocID="{3EE9735F-F227-482C-BEAF-FC8F98F51A18}" presName="linear" presStyleCnt="0">
        <dgm:presLayoutVars>
          <dgm:animLvl val="lvl"/>
          <dgm:resizeHandles val="exact"/>
        </dgm:presLayoutVars>
      </dgm:prSet>
      <dgm:spPr/>
    </dgm:pt>
    <dgm:pt modelId="{A11AD9E5-8EA2-4417-9B28-D3793244714B}" type="pres">
      <dgm:prSet presAssocID="{A644A1DE-1BE2-4259-B2A2-E80472E2358F}" presName="parentText" presStyleLbl="node1" presStyleIdx="0" presStyleCnt="7">
        <dgm:presLayoutVars>
          <dgm:chMax val="0"/>
          <dgm:bulletEnabled val="1"/>
        </dgm:presLayoutVars>
      </dgm:prSet>
      <dgm:spPr/>
    </dgm:pt>
    <dgm:pt modelId="{AD9C9A9E-8572-43E1-B818-FD76AC3DDA18}" type="pres">
      <dgm:prSet presAssocID="{F4644410-4DFF-4A89-AC14-78176AFD7907}" presName="spacer" presStyleCnt="0"/>
      <dgm:spPr/>
    </dgm:pt>
    <dgm:pt modelId="{A72772AF-8771-4EDE-9708-3672EFD186C0}" type="pres">
      <dgm:prSet presAssocID="{A8B87B79-7479-4BEB-A986-A4647C970DC6}" presName="parentText" presStyleLbl="node1" presStyleIdx="1" presStyleCnt="7">
        <dgm:presLayoutVars>
          <dgm:chMax val="0"/>
          <dgm:bulletEnabled val="1"/>
        </dgm:presLayoutVars>
      </dgm:prSet>
      <dgm:spPr/>
    </dgm:pt>
    <dgm:pt modelId="{E5358252-2FA3-4747-863E-765F8F20ADA0}" type="pres">
      <dgm:prSet presAssocID="{5C7DC663-6EB4-47BF-BED9-D8843F30AA06}" presName="spacer" presStyleCnt="0"/>
      <dgm:spPr/>
    </dgm:pt>
    <dgm:pt modelId="{D15C81D5-1DBB-4389-8C6E-1E805A4170E5}" type="pres">
      <dgm:prSet presAssocID="{FB8406AB-14B9-49D5-8B03-A1CD0F7C393F}" presName="parentText" presStyleLbl="node1" presStyleIdx="2" presStyleCnt="7">
        <dgm:presLayoutVars>
          <dgm:chMax val="0"/>
          <dgm:bulletEnabled val="1"/>
        </dgm:presLayoutVars>
      </dgm:prSet>
      <dgm:spPr/>
    </dgm:pt>
    <dgm:pt modelId="{12540446-8E2A-4944-9B68-7966C60DC902}" type="pres">
      <dgm:prSet presAssocID="{BC047E8F-C311-4AD7-ACEE-D4BDCE8A4821}" presName="spacer" presStyleCnt="0"/>
      <dgm:spPr/>
    </dgm:pt>
    <dgm:pt modelId="{B6DFFE30-7C42-47D4-818E-504F503397F8}" type="pres">
      <dgm:prSet presAssocID="{FF92DE01-7171-47D0-94F6-5F0530717AEF}" presName="parentText" presStyleLbl="node1" presStyleIdx="3" presStyleCnt="7">
        <dgm:presLayoutVars>
          <dgm:chMax val="0"/>
          <dgm:bulletEnabled val="1"/>
        </dgm:presLayoutVars>
      </dgm:prSet>
      <dgm:spPr/>
    </dgm:pt>
    <dgm:pt modelId="{5CDE7AE9-B9DC-4A31-BBBE-652B0BB37EAF}" type="pres">
      <dgm:prSet presAssocID="{E59401AF-D87A-4DEF-BAD4-8C7DBC6E05B6}" presName="spacer" presStyleCnt="0"/>
      <dgm:spPr/>
    </dgm:pt>
    <dgm:pt modelId="{AD005E40-C787-468A-93EF-0C3E106617F8}" type="pres">
      <dgm:prSet presAssocID="{01BFEFAD-5D16-4C02-9640-C753D92C04E8}" presName="parentText" presStyleLbl="node1" presStyleIdx="4" presStyleCnt="7">
        <dgm:presLayoutVars>
          <dgm:chMax val="0"/>
          <dgm:bulletEnabled val="1"/>
        </dgm:presLayoutVars>
      </dgm:prSet>
      <dgm:spPr/>
    </dgm:pt>
    <dgm:pt modelId="{D55B5CDA-3B9F-4998-ACC1-6F3B273A8F45}" type="pres">
      <dgm:prSet presAssocID="{6DB60366-849D-44C0-85AC-5385EE809C46}" presName="spacer" presStyleCnt="0"/>
      <dgm:spPr/>
    </dgm:pt>
    <dgm:pt modelId="{813C888A-CC78-4306-A5AA-0E4E454B0BD3}" type="pres">
      <dgm:prSet presAssocID="{BB916F74-9ED6-4FE2-9EA7-ADD19D52FCB9}" presName="parentText" presStyleLbl="node1" presStyleIdx="5" presStyleCnt="7">
        <dgm:presLayoutVars>
          <dgm:chMax val="0"/>
          <dgm:bulletEnabled val="1"/>
        </dgm:presLayoutVars>
      </dgm:prSet>
      <dgm:spPr/>
    </dgm:pt>
    <dgm:pt modelId="{8DD3472B-A16E-4C82-AC1E-AD8972F7522D}" type="pres">
      <dgm:prSet presAssocID="{E7167C3B-9C94-490C-A991-197179747678}" presName="spacer" presStyleCnt="0"/>
      <dgm:spPr/>
    </dgm:pt>
    <dgm:pt modelId="{5D89AB40-E655-4C4D-A782-A089B461C700}" type="pres">
      <dgm:prSet presAssocID="{C036F354-27F7-437D-A3EE-F821FAE8990B}" presName="parentText" presStyleLbl="node1" presStyleIdx="6" presStyleCnt="7">
        <dgm:presLayoutVars>
          <dgm:chMax val="0"/>
          <dgm:bulletEnabled val="1"/>
        </dgm:presLayoutVars>
      </dgm:prSet>
      <dgm:spPr/>
    </dgm:pt>
  </dgm:ptLst>
  <dgm:cxnLst>
    <dgm:cxn modelId="{8EBFA500-7FA4-4F57-8C92-F1B9D5423783}" type="presOf" srcId="{01BFEFAD-5D16-4C02-9640-C753D92C04E8}" destId="{AD005E40-C787-468A-93EF-0C3E106617F8}" srcOrd="0" destOrd="0" presId="urn:microsoft.com/office/officeart/2005/8/layout/vList2"/>
    <dgm:cxn modelId="{A0A17915-62C3-46A1-89AC-E0300BEA148D}" type="presOf" srcId="{3EE9735F-F227-482C-BEAF-FC8F98F51A18}" destId="{3958574C-A08C-4CF2-A7D2-03E54C5AA67E}" srcOrd="0" destOrd="0" presId="urn:microsoft.com/office/officeart/2005/8/layout/vList2"/>
    <dgm:cxn modelId="{2F826429-BE90-48C7-823B-4AA0A43AEB2A}" srcId="{3EE9735F-F227-482C-BEAF-FC8F98F51A18}" destId="{01BFEFAD-5D16-4C02-9640-C753D92C04E8}" srcOrd="4" destOrd="0" parTransId="{C176965E-5DB1-4821-8272-0A02604B742A}" sibTransId="{6DB60366-849D-44C0-85AC-5385EE809C46}"/>
    <dgm:cxn modelId="{9D44A62E-B950-4DFA-8915-B597DBAEFAD9}" type="presOf" srcId="{FF92DE01-7171-47D0-94F6-5F0530717AEF}" destId="{B6DFFE30-7C42-47D4-818E-504F503397F8}" srcOrd="0" destOrd="0" presId="urn:microsoft.com/office/officeart/2005/8/layout/vList2"/>
    <dgm:cxn modelId="{66EB9230-8F10-4315-8E08-458BC6DA1A5D}" type="presOf" srcId="{A8B87B79-7479-4BEB-A986-A4647C970DC6}" destId="{A72772AF-8771-4EDE-9708-3672EFD186C0}" srcOrd="0" destOrd="0" presId="urn:microsoft.com/office/officeart/2005/8/layout/vList2"/>
    <dgm:cxn modelId="{AC210A46-CC80-45AA-88F3-71E032B2A576}" srcId="{3EE9735F-F227-482C-BEAF-FC8F98F51A18}" destId="{A644A1DE-1BE2-4259-B2A2-E80472E2358F}" srcOrd="0" destOrd="0" parTransId="{F299E79D-5C63-4B09-A0AB-F2BB65D522B6}" sibTransId="{F4644410-4DFF-4A89-AC14-78176AFD7907}"/>
    <dgm:cxn modelId="{111E3B4E-4B3E-4FDB-ABEB-6D6E28D15E33}" srcId="{3EE9735F-F227-482C-BEAF-FC8F98F51A18}" destId="{C036F354-27F7-437D-A3EE-F821FAE8990B}" srcOrd="6" destOrd="0" parTransId="{8702235F-1840-4BAE-95B5-3CDCA105E38A}" sibTransId="{576D0BC6-7A1D-40DB-9D71-5EF397E66D4E}"/>
    <dgm:cxn modelId="{E6E0839E-CCEA-4F93-9CB0-010943DEF19E}" type="presOf" srcId="{BB916F74-9ED6-4FE2-9EA7-ADD19D52FCB9}" destId="{813C888A-CC78-4306-A5AA-0E4E454B0BD3}" srcOrd="0" destOrd="0" presId="urn:microsoft.com/office/officeart/2005/8/layout/vList2"/>
    <dgm:cxn modelId="{B454BAAD-8BD2-404A-8351-13AC5AA4F6EB}" type="presOf" srcId="{FB8406AB-14B9-49D5-8B03-A1CD0F7C393F}" destId="{D15C81D5-1DBB-4389-8C6E-1E805A4170E5}" srcOrd="0" destOrd="0" presId="urn:microsoft.com/office/officeart/2005/8/layout/vList2"/>
    <dgm:cxn modelId="{2FFC83B1-7915-431E-AFEB-20D14E1C5260}" srcId="{3EE9735F-F227-482C-BEAF-FC8F98F51A18}" destId="{A8B87B79-7479-4BEB-A986-A4647C970DC6}" srcOrd="1" destOrd="0" parTransId="{CEBB5D89-7CC8-4F3E-8F58-AD81A01C9CF8}" sibTransId="{5C7DC663-6EB4-47BF-BED9-D8843F30AA06}"/>
    <dgm:cxn modelId="{F4616BC1-A803-48C7-AA46-9A0A3D34B1A3}" srcId="{3EE9735F-F227-482C-BEAF-FC8F98F51A18}" destId="{FB8406AB-14B9-49D5-8B03-A1CD0F7C393F}" srcOrd="2" destOrd="0" parTransId="{6A3B5534-779A-49DA-AB64-6B1C373C5E24}" sibTransId="{BC047E8F-C311-4AD7-ACEE-D4BDCE8A4821}"/>
    <dgm:cxn modelId="{21A45DC3-AEE7-4832-943B-139A3CA354E9}" srcId="{3EE9735F-F227-482C-BEAF-FC8F98F51A18}" destId="{FF92DE01-7171-47D0-94F6-5F0530717AEF}" srcOrd="3" destOrd="0" parTransId="{1ECB3EA2-F247-4D67-BE1F-9894A940F943}" sibTransId="{E59401AF-D87A-4DEF-BAD4-8C7DBC6E05B6}"/>
    <dgm:cxn modelId="{C7A750C9-9726-481F-892D-3B8B10C0A1A1}" type="presOf" srcId="{A644A1DE-1BE2-4259-B2A2-E80472E2358F}" destId="{A11AD9E5-8EA2-4417-9B28-D3793244714B}" srcOrd="0" destOrd="0" presId="urn:microsoft.com/office/officeart/2005/8/layout/vList2"/>
    <dgm:cxn modelId="{B5C60DCE-86F4-4449-A889-655F5F202A29}" srcId="{3EE9735F-F227-482C-BEAF-FC8F98F51A18}" destId="{BB916F74-9ED6-4FE2-9EA7-ADD19D52FCB9}" srcOrd="5" destOrd="0" parTransId="{690F0F13-5B16-4DCC-8A6B-ABAA10578405}" sibTransId="{E7167C3B-9C94-490C-A991-197179747678}"/>
    <dgm:cxn modelId="{6B3D02D6-65A3-46ED-8147-551B234B9219}" type="presOf" srcId="{C036F354-27F7-437D-A3EE-F821FAE8990B}" destId="{5D89AB40-E655-4C4D-A782-A089B461C700}" srcOrd="0" destOrd="0" presId="urn:microsoft.com/office/officeart/2005/8/layout/vList2"/>
    <dgm:cxn modelId="{DFF809F1-607C-42F9-AB56-2B733F6752D5}" type="presParOf" srcId="{3958574C-A08C-4CF2-A7D2-03E54C5AA67E}" destId="{A11AD9E5-8EA2-4417-9B28-D3793244714B}" srcOrd="0" destOrd="0" presId="urn:microsoft.com/office/officeart/2005/8/layout/vList2"/>
    <dgm:cxn modelId="{EA76F596-7C8F-4267-8139-9A9FE8FD8BB7}" type="presParOf" srcId="{3958574C-A08C-4CF2-A7D2-03E54C5AA67E}" destId="{AD9C9A9E-8572-43E1-B818-FD76AC3DDA18}" srcOrd="1" destOrd="0" presId="urn:microsoft.com/office/officeart/2005/8/layout/vList2"/>
    <dgm:cxn modelId="{9D60FFC8-0E99-4F5D-8D39-CC581DDACB22}" type="presParOf" srcId="{3958574C-A08C-4CF2-A7D2-03E54C5AA67E}" destId="{A72772AF-8771-4EDE-9708-3672EFD186C0}" srcOrd="2" destOrd="0" presId="urn:microsoft.com/office/officeart/2005/8/layout/vList2"/>
    <dgm:cxn modelId="{1C4FB030-4B19-4592-990F-0FA3537282A6}" type="presParOf" srcId="{3958574C-A08C-4CF2-A7D2-03E54C5AA67E}" destId="{E5358252-2FA3-4747-863E-765F8F20ADA0}" srcOrd="3" destOrd="0" presId="urn:microsoft.com/office/officeart/2005/8/layout/vList2"/>
    <dgm:cxn modelId="{48BD5753-5E6C-4008-AA63-795A9ED949B1}" type="presParOf" srcId="{3958574C-A08C-4CF2-A7D2-03E54C5AA67E}" destId="{D15C81D5-1DBB-4389-8C6E-1E805A4170E5}" srcOrd="4" destOrd="0" presId="urn:microsoft.com/office/officeart/2005/8/layout/vList2"/>
    <dgm:cxn modelId="{82458939-7894-46CA-8E44-6508933C9475}" type="presParOf" srcId="{3958574C-A08C-4CF2-A7D2-03E54C5AA67E}" destId="{12540446-8E2A-4944-9B68-7966C60DC902}" srcOrd="5" destOrd="0" presId="urn:microsoft.com/office/officeart/2005/8/layout/vList2"/>
    <dgm:cxn modelId="{8B77E0FD-87F4-4074-9CE8-9B99723329EA}" type="presParOf" srcId="{3958574C-A08C-4CF2-A7D2-03E54C5AA67E}" destId="{B6DFFE30-7C42-47D4-818E-504F503397F8}" srcOrd="6" destOrd="0" presId="urn:microsoft.com/office/officeart/2005/8/layout/vList2"/>
    <dgm:cxn modelId="{DB7BF773-A339-4141-8D9C-9939DB6C596B}" type="presParOf" srcId="{3958574C-A08C-4CF2-A7D2-03E54C5AA67E}" destId="{5CDE7AE9-B9DC-4A31-BBBE-652B0BB37EAF}" srcOrd="7" destOrd="0" presId="urn:microsoft.com/office/officeart/2005/8/layout/vList2"/>
    <dgm:cxn modelId="{CAC5BA9D-E7DF-4769-80E8-C9ABC4DBA8DC}" type="presParOf" srcId="{3958574C-A08C-4CF2-A7D2-03E54C5AA67E}" destId="{AD005E40-C787-468A-93EF-0C3E106617F8}" srcOrd="8" destOrd="0" presId="urn:microsoft.com/office/officeart/2005/8/layout/vList2"/>
    <dgm:cxn modelId="{EB548638-4DF0-4B0B-8274-38D452BB4ED3}" type="presParOf" srcId="{3958574C-A08C-4CF2-A7D2-03E54C5AA67E}" destId="{D55B5CDA-3B9F-4998-ACC1-6F3B273A8F45}" srcOrd="9" destOrd="0" presId="urn:microsoft.com/office/officeart/2005/8/layout/vList2"/>
    <dgm:cxn modelId="{75F8164A-E733-4AC7-80D3-EBC9DED8DCBC}" type="presParOf" srcId="{3958574C-A08C-4CF2-A7D2-03E54C5AA67E}" destId="{813C888A-CC78-4306-A5AA-0E4E454B0BD3}" srcOrd="10" destOrd="0" presId="urn:microsoft.com/office/officeart/2005/8/layout/vList2"/>
    <dgm:cxn modelId="{57BA946B-503F-4187-82A3-6C1F1D1FA0FC}" type="presParOf" srcId="{3958574C-A08C-4CF2-A7D2-03E54C5AA67E}" destId="{8DD3472B-A16E-4C82-AC1E-AD8972F7522D}" srcOrd="11" destOrd="0" presId="urn:microsoft.com/office/officeart/2005/8/layout/vList2"/>
    <dgm:cxn modelId="{443D55C2-DFBC-43E4-936F-CCCD97427997}" type="presParOf" srcId="{3958574C-A08C-4CF2-A7D2-03E54C5AA67E}" destId="{5D89AB40-E655-4C4D-A782-A089B461C700}" srcOrd="12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ACE1A9F3-F463-4676-B7BB-29E5D971305E}" type="doc">
      <dgm:prSet loTypeId="urn:microsoft.com/office/officeart/2005/8/layout/default" loCatId="list" qsTypeId="urn:microsoft.com/office/officeart/2005/8/quickstyle/simple1" qsCatId="simple" csTypeId="urn:microsoft.com/office/officeart/2005/8/colors/colorful1" csCatId="colorful"/>
      <dgm:spPr/>
      <dgm:t>
        <a:bodyPr/>
        <a:lstStyle/>
        <a:p>
          <a:endParaRPr lang="en-US"/>
        </a:p>
      </dgm:t>
    </dgm:pt>
    <dgm:pt modelId="{438A27DA-25FF-46B6-918C-412A6AD6272C}">
      <dgm:prSet/>
      <dgm:spPr/>
      <dgm:t>
        <a:bodyPr/>
        <a:lstStyle/>
        <a:p>
          <a:r>
            <a:rPr lang="en-GB"/>
            <a:t>The doors open at 8:40 and will close at 8:50. If your child arrives after 9am, they will be marked as late.</a:t>
          </a:r>
          <a:endParaRPr lang="en-US"/>
        </a:p>
      </dgm:t>
    </dgm:pt>
    <dgm:pt modelId="{2A39B679-0A52-4F21-B19C-E407B2633842}" type="parTrans" cxnId="{E006C8CD-4F1D-4EA6-89B0-FB3E4E091DFB}">
      <dgm:prSet/>
      <dgm:spPr/>
      <dgm:t>
        <a:bodyPr/>
        <a:lstStyle/>
        <a:p>
          <a:endParaRPr lang="en-US"/>
        </a:p>
      </dgm:t>
    </dgm:pt>
    <dgm:pt modelId="{85DF8A2B-B135-4D62-B81A-FD9943484649}" type="sibTrans" cxnId="{E006C8CD-4F1D-4EA6-89B0-FB3E4E091DFB}">
      <dgm:prSet/>
      <dgm:spPr/>
      <dgm:t>
        <a:bodyPr/>
        <a:lstStyle/>
        <a:p>
          <a:endParaRPr lang="en-US"/>
        </a:p>
      </dgm:t>
    </dgm:pt>
    <dgm:pt modelId="{F6AD1313-8BA5-492C-B084-004DB3ECDECE}">
      <dgm:prSet/>
      <dgm:spPr/>
      <dgm:t>
        <a:bodyPr/>
        <a:lstStyle/>
        <a:p>
          <a:r>
            <a:rPr lang="en-GB" dirty="0"/>
            <a:t>We start the day with either a spelling or maths morning activity to get our brains into gear.</a:t>
          </a:r>
          <a:endParaRPr lang="en-US" dirty="0"/>
        </a:p>
      </dgm:t>
    </dgm:pt>
    <dgm:pt modelId="{5F39883C-6ADF-4D68-A22D-9D0CEFA22473}" type="parTrans" cxnId="{363DBDC4-54EB-4CDD-B177-8E69DD45ECDE}">
      <dgm:prSet/>
      <dgm:spPr/>
      <dgm:t>
        <a:bodyPr/>
        <a:lstStyle/>
        <a:p>
          <a:endParaRPr lang="en-US"/>
        </a:p>
      </dgm:t>
    </dgm:pt>
    <dgm:pt modelId="{BFF62C90-619A-4C1A-8396-ADF3EDD77694}" type="sibTrans" cxnId="{363DBDC4-54EB-4CDD-B177-8E69DD45ECDE}">
      <dgm:prSet/>
      <dgm:spPr/>
      <dgm:t>
        <a:bodyPr/>
        <a:lstStyle/>
        <a:p>
          <a:endParaRPr lang="en-US"/>
        </a:p>
      </dgm:t>
    </dgm:pt>
    <dgm:pt modelId="{E9CE1BE8-6D3F-4E7D-A6CC-2406060E527C}">
      <dgm:prSet/>
      <dgm:spPr/>
      <dgm:t>
        <a:bodyPr/>
        <a:lstStyle/>
        <a:p>
          <a:r>
            <a:rPr lang="en-GB"/>
            <a:t>The first session will nearly always be an English session.</a:t>
          </a:r>
          <a:endParaRPr lang="en-US"/>
        </a:p>
      </dgm:t>
    </dgm:pt>
    <dgm:pt modelId="{FA06FBD2-09CA-4D09-8B18-C3B5DBEF3D4A}" type="parTrans" cxnId="{2D323101-A235-4773-A55C-8147D65462B7}">
      <dgm:prSet/>
      <dgm:spPr/>
      <dgm:t>
        <a:bodyPr/>
        <a:lstStyle/>
        <a:p>
          <a:endParaRPr lang="en-US"/>
        </a:p>
      </dgm:t>
    </dgm:pt>
    <dgm:pt modelId="{94C13A18-AD8B-4607-8DC3-0650002FDD89}" type="sibTrans" cxnId="{2D323101-A235-4773-A55C-8147D65462B7}">
      <dgm:prSet/>
      <dgm:spPr/>
      <dgm:t>
        <a:bodyPr/>
        <a:lstStyle/>
        <a:p>
          <a:endParaRPr lang="en-US"/>
        </a:p>
      </dgm:t>
    </dgm:pt>
    <dgm:pt modelId="{E895D1F9-D2B1-4FCF-9375-9F3B927A913C}">
      <dgm:prSet/>
      <dgm:spPr/>
      <dgm:t>
        <a:bodyPr/>
        <a:lstStyle/>
        <a:p>
          <a:r>
            <a:rPr lang="en-GB"/>
            <a:t>We will then have collective worship and then break from 10:35 to 10:50.</a:t>
          </a:r>
          <a:endParaRPr lang="en-US"/>
        </a:p>
      </dgm:t>
    </dgm:pt>
    <dgm:pt modelId="{48BD326B-B9EA-4AFC-AB45-356BBF7183DD}" type="parTrans" cxnId="{DD150314-CA29-4574-8518-C355906BC9DF}">
      <dgm:prSet/>
      <dgm:spPr/>
      <dgm:t>
        <a:bodyPr/>
        <a:lstStyle/>
        <a:p>
          <a:endParaRPr lang="en-US"/>
        </a:p>
      </dgm:t>
    </dgm:pt>
    <dgm:pt modelId="{24D8EDCF-3E23-4CD0-9F9D-BB8BA30EFE53}" type="sibTrans" cxnId="{DD150314-CA29-4574-8518-C355906BC9DF}">
      <dgm:prSet/>
      <dgm:spPr/>
      <dgm:t>
        <a:bodyPr/>
        <a:lstStyle/>
        <a:p>
          <a:endParaRPr lang="en-US"/>
        </a:p>
      </dgm:t>
    </dgm:pt>
    <dgm:pt modelId="{71C6AA90-FDFD-4236-8CC1-F4DC46797395}">
      <dgm:prSet/>
      <dgm:spPr/>
      <dgm:t>
        <a:bodyPr/>
        <a:lstStyle/>
        <a:p>
          <a:r>
            <a:rPr lang="en-GB"/>
            <a:t>After break we will usually have maths.</a:t>
          </a:r>
          <a:endParaRPr lang="en-US"/>
        </a:p>
      </dgm:t>
    </dgm:pt>
    <dgm:pt modelId="{99036F42-663B-474E-9126-157020FDDB93}" type="parTrans" cxnId="{E430154A-6689-4E5F-B8AE-6CAE8AE3F5A8}">
      <dgm:prSet/>
      <dgm:spPr/>
      <dgm:t>
        <a:bodyPr/>
        <a:lstStyle/>
        <a:p>
          <a:endParaRPr lang="en-US"/>
        </a:p>
      </dgm:t>
    </dgm:pt>
    <dgm:pt modelId="{A88D6DD1-5528-4B57-99F6-B56EAA151008}" type="sibTrans" cxnId="{E430154A-6689-4E5F-B8AE-6CAE8AE3F5A8}">
      <dgm:prSet/>
      <dgm:spPr/>
      <dgm:t>
        <a:bodyPr/>
        <a:lstStyle/>
        <a:p>
          <a:endParaRPr lang="en-US"/>
        </a:p>
      </dgm:t>
    </dgm:pt>
    <dgm:pt modelId="{23804107-F3BA-4128-8112-7864E5D9C659}">
      <dgm:prSet/>
      <dgm:spPr/>
      <dgm:t>
        <a:bodyPr/>
        <a:lstStyle/>
        <a:p>
          <a:r>
            <a:rPr lang="en-GB"/>
            <a:t>Lunch is from 12:15 to 1:15</a:t>
          </a:r>
          <a:endParaRPr lang="en-US"/>
        </a:p>
      </dgm:t>
    </dgm:pt>
    <dgm:pt modelId="{CAE7B2DE-E078-4822-AD44-0DBB15120797}" type="parTrans" cxnId="{B104DED5-9B3D-4C70-8D91-4AD2099A5BD8}">
      <dgm:prSet/>
      <dgm:spPr/>
      <dgm:t>
        <a:bodyPr/>
        <a:lstStyle/>
        <a:p>
          <a:endParaRPr lang="en-US"/>
        </a:p>
      </dgm:t>
    </dgm:pt>
    <dgm:pt modelId="{0A1BECB0-FDA9-47A7-AAEC-715BBD1979AD}" type="sibTrans" cxnId="{B104DED5-9B3D-4C70-8D91-4AD2099A5BD8}">
      <dgm:prSet/>
      <dgm:spPr/>
      <dgm:t>
        <a:bodyPr/>
        <a:lstStyle/>
        <a:p>
          <a:endParaRPr lang="en-US"/>
        </a:p>
      </dgm:t>
    </dgm:pt>
    <dgm:pt modelId="{293B072A-6A68-4470-864E-98C71C73422F}">
      <dgm:prSet/>
      <dgm:spPr/>
      <dgm:t>
        <a:bodyPr/>
        <a:lstStyle/>
        <a:p>
          <a:r>
            <a:rPr lang="en-GB"/>
            <a:t>In the afternoons we will normally do two lessons, a mixture of all our topic areas.</a:t>
          </a:r>
          <a:endParaRPr lang="en-US"/>
        </a:p>
      </dgm:t>
    </dgm:pt>
    <dgm:pt modelId="{F303FAC8-F7C9-4641-8D40-53A553E3AF9D}" type="parTrans" cxnId="{D7077500-581F-40A3-A596-9BDDB9EEB47F}">
      <dgm:prSet/>
      <dgm:spPr/>
      <dgm:t>
        <a:bodyPr/>
        <a:lstStyle/>
        <a:p>
          <a:endParaRPr lang="en-US"/>
        </a:p>
      </dgm:t>
    </dgm:pt>
    <dgm:pt modelId="{74072ADF-BBD0-4C7E-B8D0-0721B2C2E1EA}" type="sibTrans" cxnId="{D7077500-581F-40A3-A596-9BDDB9EEB47F}">
      <dgm:prSet/>
      <dgm:spPr/>
      <dgm:t>
        <a:bodyPr/>
        <a:lstStyle/>
        <a:p>
          <a:endParaRPr lang="en-US"/>
        </a:p>
      </dgm:t>
    </dgm:pt>
    <dgm:pt modelId="{0C4541B6-C6FF-43E6-94F7-4B9C33C01E1C}" type="pres">
      <dgm:prSet presAssocID="{ACE1A9F3-F463-4676-B7BB-29E5D971305E}" presName="diagram" presStyleCnt="0">
        <dgm:presLayoutVars>
          <dgm:dir/>
          <dgm:resizeHandles val="exact"/>
        </dgm:presLayoutVars>
      </dgm:prSet>
      <dgm:spPr/>
    </dgm:pt>
    <dgm:pt modelId="{DD4E1FFD-B325-4527-AEF8-4F194E5897ED}" type="pres">
      <dgm:prSet presAssocID="{438A27DA-25FF-46B6-918C-412A6AD6272C}" presName="node" presStyleLbl="node1" presStyleIdx="0" presStyleCnt="7">
        <dgm:presLayoutVars>
          <dgm:bulletEnabled val="1"/>
        </dgm:presLayoutVars>
      </dgm:prSet>
      <dgm:spPr/>
    </dgm:pt>
    <dgm:pt modelId="{46127940-DA76-40E3-8622-D1ADB9B4043E}" type="pres">
      <dgm:prSet presAssocID="{85DF8A2B-B135-4D62-B81A-FD9943484649}" presName="sibTrans" presStyleCnt="0"/>
      <dgm:spPr/>
    </dgm:pt>
    <dgm:pt modelId="{BBFA7A7D-5225-4A32-BECA-491B9B73B2CF}" type="pres">
      <dgm:prSet presAssocID="{F6AD1313-8BA5-492C-B084-004DB3ECDECE}" presName="node" presStyleLbl="node1" presStyleIdx="1" presStyleCnt="7">
        <dgm:presLayoutVars>
          <dgm:bulletEnabled val="1"/>
        </dgm:presLayoutVars>
      </dgm:prSet>
      <dgm:spPr/>
    </dgm:pt>
    <dgm:pt modelId="{B008E19B-D5AB-47FE-9D86-B91D388DD0F9}" type="pres">
      <dgm:prSet presAssocID="{BFF62C90-619A-4C1A-8396-ADF3EDD77694}" presName="sibTrans" presStyleCnt="0"/>
      <dgm:spPr/>
    </dgm:pt>
    <dgm:pt modelId="{FA8E3D66-0586-48F7-9211-27B699DCB6D8}" type="pres">
      <dgm:prSet presAssocID="{E9CE1BE8-6D3F-4E7D-A6CC-2406060E527C}" presName="node" presStyleLbl="node1" presStyleIdx="2" presStyleCnt="7">
        <dgm:presLayoutVars>
          <dgm:bulletEnabled val="1"/>
        </dgm:presLayoutVars>
      </dgm:prSet>
      <dgm:spPr/>
    </dgm:pt>
    <dgm:pt modelId="{41E8D7EE-6796-411F-A074-845319E66AAD}" type="pres">
      <dgm:prSet presAssocID="{94C13A18-AD8B-4607-8DC3-0650002FDD89}" presName="sibTrans" presStyleCnt="0"/>
      <dgm:spPr/>
    </dgm:pt>
    <dgm:pt modelId="{61DFB947-A51A-4434-BFA6-004CC00AEF6A}" type="pres">
      <dgm:prSet presAssocID="{E895D1F9-D2B1-4FCF-9375-9F3B927A913C}" presName="node" presStyleLbl="node1" presStyleIdx="3" presStyleCnt="7">
        <dgm:presLayoutVars>
          <dgm:bulletEnabled val="1"/>
        </dgm:presLayoutVars>
      </dgm:prSet>
      <dgm:spPr/>
    </dgm:pt>
    <dgm:pt modelId="{64AE9679-D5FF-49F8-89A4-ECE779B709E8}" type="pres">
      <dgm:prSet presAssocID="{24D8EDCF-3E23-4CD0-9F9D-BB8BA30EFE53}" presName="sibTrans" presStyleCnt="0"/>
      <dgm:spPr/>
    </dgm:pt>
    <dgm:pt modelId="{DAB0DCF1-5AA7-4A0E-A061-4C8B05BEFF26}" type="pres">
      <dgm:prSet presAssocID="{71C6AA90-FDFD-4236-8CC1-F4DC46797395}" presName="node" presStyleLbl="node1" presStyleIdx="4" presStyleCnt="7">
        <dgm:presLayoutVars>
          <dgm:bulletEnabled val="1"/>
        </dgm:presLayoutVars>
      </dgm:prSet>
      <dgm:spPr/>
    </dgm:pt>
    <dgm:pt modelId="{E50569CC-9A8D-448F-BBA7-3647CE970849}" type="pres">
      <dgm:prSet presAssocID="{A88D6DD1-5528-4B57-99F6-B56EAA151008}" presName="sibTrans" presStyleCnt="0"/>
      <dgm:spPr/>
    </dgm:pt>
    <dgm:pt modelId="{A7DF3584-9062-4ADD-8DFA-7F709A559936}" type="pres">
      <dgm:prSet presAssocID="{23804107-F3BA-4128-8112-7864E5D9C659}" presName="node" presStyleLbl="node1" presStyleIdx="5" presStyleCnt="7">
        <dgm:presLayoutVars>
          <dgm:bulletEnabled val="1"/>
        </dgm:presLayoutVars>
      </dgm:prSet>
      <dgm:spPr/>
    </dgm:pt>
    <dgm:pt modelId="{359C6006-F56D-4C2B-A2E8-FA766B77E821}" type="pres">
      <dgm:prSet presAssocID="{0A1BECB0-FDA9-47A7-AAEC-715BBD1979AD}" presName="sibTrans" presStyleCnt="0"/>
      <dgm:spPr/>
    </dgm:pt>
    <dgm:pt modelId="{5E47A858-A660-4F98-A469-F0631B563116}" type="pres">
      <dgm:prSet presAssocID="{293B072A-6A68-4470-864E-98C71C73422F}" presName="node" presStyleLbl="node1" presStyleIdx="6" presStyleCnt="7">
        <dgm:presLayoutVars>
          <dgm:bulletEnabled val="1"/>
        </dgm:presLayoutVars>
      </dgm:prSet>
      <dgm:spPr/>
    </dgm:pt>
  </dgm:ptLst>
  <dgm:cxnLst>
    <dgm:cxn modelId="{D7077500-581F-40A3-A596-9BDDB9EEB47F}" srcId="{ACE1A9F3-F463-4676-B7BB-29E5D971305E}" destId="{293B072A-6A68-4470-864E-98C71C73422F}" srcOrd="6" destOrd="0" parTransId="{F303FAC8-F7C9-4641-8D40-53A553E3AF9D}" sibTransId="{74072ADF-BBD0-4C7E-B8D0-0721B2C2E1EA}"/>
    <dgm:cxn modelId="{2D323101-A235-4773-A55C-8147D65462B7}" srcId="{ACE1A9F3-F463-4676-B7BB-29E5D971305E}" destId="{E9CE1BE8-6D3F-4E7D-A6CC-2406060E527C}" srcOrd="2" destOrd="0" parTransId="{FA06FBD2-09CA-4D09-8B18-C3B5DBEF3D4A}" sibTransId="{94C13A18-AD8B-4607-8DC3-0650002FDD89}"/>
    <dgm:cxn modelId="{7A04B508-D3C9-4312-9C9F-BB84906C2F81}" type="presOf" srcId="{23804107-F3BA-4128-8112-7864E5D9C659}" destId="{A7DF3584-9062-4ADD-8DFA-7F709A559936}" srcOrd="0" destOrd="0" presId="urn:microsoft.com/office/officeart/2005/8/layout/default"/>
    <dgm:cxn modelId="{DD150314-CA29-4574-8518-C355906BC9DF}" srcId="{ACE1A9F3-F463-4676-B7BB-29E5D971305E}" destId="{E895D1F9-D2B1-4FCF-9375-9F3B927A913C}" srcOrd="3" destOrd="0" parTransId="{48BD326B-B9EA-4AFC-AB45-356BBF7183DD}" sibTransId="{24D8EDCF-3E23-4CD0-9F9D-BB8BA30EFE53}"/>
    <dgm:cxn modelId="{64A9D02A-9DBF-451E-B994-AF7192A2A06C}" type="presOf" srcId="{71C6AA90-FDFD-4236-8CC1-F4DC46797395}" destId="{DAB0DCF1-5AA7-4A0E-A061-4C8B05BEFF26}" srcOrd="0" destOrd="0" presId="urn:microsoft.com/office/officeart/2005/8/layout/default"/>
    <dgm:cxn modelId="{E430154A-6689-4E5F-B8AE-6CAE8AE3F5A8}" srcId="{ACE1A9F3-F463-4676-B7BB-29E5D971305E}" destId="{71C6AA90-FDFD-4236-8CC1-F4DC46797395}" srcOrd="4" destOrd="0" parTransId="{99036F42-663B-474E-9126-157020FDDB93}" sibTransId="{A88D6DD1-5528-4B57-99F6-B56EAA151008}"/>
    <dgm:cxn modelId="{9C55C856-A574-411D-BA51-904987031C60}" type="presOf" srcId="{E895D1F9-D2B1-4FCF-9375-9F3B927A913C}" destId="{61DFB947-A51A-4434-BFA6-004CC00AEF6A}" srcOrd="0" destOrd="0" presId="urn:microsoft.com/office/officeart/2005/8/layout/default"/>
    <dgm:cxn modelId="{53094E81-615D-4F56-879F-524040311F79}" type="presOf" srcId="{ACE1A9F3-F463-4676-B7BB-29E5D971305E}" destId="{0C4541B6-C6FF-43E6-94F7-4B9C33C01E1C}" srcOrd="0" destOrd="0" presId="urn:microsoft.com/office/officeart/2005/8/layout/default"/>
    <dgm:cxn modelId="{C31F1EB5-0F77-48E3-B6B6-C152621F5FF0}" type="presOf" srcId="{293B072A-6A68-4470-864E-98C71C73422F}" destId="{5E47A858-A660-4F98-A469-F0631B563116}" srcOrd="0" destOrd="0" presId="urn:microsoft.com/office/officeart/2005/8/layout/default"/>
    <dgm:cxn modelId="{363DBDC4-54EB-4CDD-B177-8E69DD45ECDE}" srcId="{ACE1A9F3-F463-4676-B7BB-29E5D971305E}" destId="{F6AD1313-8BA5-492C-B084-004DB3ECDECE}" srcOrd="1" destOrd="0" parTransId="{5F39883C-6ADF-4D68-A22D-9D0CEFA22473}" sibTransId="{BFF62C90-619A-4C1A-8396-ADF3EDD77694}"/>
    <dgm:cxn modelId="{E006C8CD-4F1D-4EA6-89B0-FB3E4E091DFB}" srcId="{ACE1A9F3-F463-4676-B7BB-29E5D971305E}" destId="{438A27DA-25FF-46B6-918C-412A6AD6272C}" srcOrd="0" destOrd="0" parTransId="{2A39B679-0A52-4F21-B19C-E407B2633842}" sibTransId="{85DF8A2B-B135-4D62-B81A-FD9943484649}"/>
    <dgm:cxn modelId="{B104DED5-9B3D-4C70-8D91-4AD2099A5BD8}" srcId="{ACE1A9F3-F463-4676-B7BB-29E5D971305E}" destId="{23804107-F3BA-4128-8112-7864E5D9C659}" srcOrd="5" destOrd="0" parTransId="{CAE7B2DE-E078-4822-AD44-0DBB15120797}" sibTransId="{0A1BECB0-FDA9-47A7-AAEC-715BBD1979AD}"/>
    <dgm:cxn modelId="{80A673EF-FF71-4E53-9ABA-D804149EE848}" type="presOf" srcId="{E9CE1BE8-6D3F-4E7D-A6CC-2406060E527C}" destId="{FA8E3D66-0586-48F7-9211-27B699DCB6D8}" srcOrd="0" destOrd="0" presId="urn:microsoft.com/office/officeart/2005/8/layout/default"/>
    <dgm:cxn modelId="{2BF6C6F3-D31D-4DDA-A554-38CE29D7105D}" type="presOf" srcId="{F6AD1313-8BA5-492C-B084-004DB3ECDECE}" destId="{BBFA7A7D-5225-4A32-BECA-491B9B73B2CF}" srcOrd="0" destOrd="0" presId="urn:microsoft.com/office/officeart/2005/8/layout/default"/>
    <dgm:cxn modelId="{5C4DDDFE-F5D5-425A-9A0A-4D7D17E590A3}" type="presOf" srcId="{438A27DA-25FF-46B6-918C-412A6AD6272C}" destId="{DD4E1FFD-B325-4527-AEF8-4F194E5897ED}" srcOrd="0" destOrd="0" presId="urn:microsoft.com/office/officeart/2005/8/layout/default"/>
    <dgm:cxn modelId="{2290B2BB-CE0F-4DFC-AC6A-55D6DE793C32}" type="presParOf" srcId="{0C4541B6-C6FF-43E6-94F7-4B9C33C01E1C}" destId="{DD4E1FFD-B325-4527-AEF8-4F194E5897ED}" srcOrd="0" destOrd="0" presId="urn:microsoft.com/office/officeart/2005/8/layout/default"/>
    <dgm:cxn modelId="{7AFD1BEF-C3D8-46BD-843C-6E83925D89F6}" type="presParOf" srcId="{0C4541B6-C6FF-43E6-94F7-4B9C33C01E1C}" destId="{46127940-DA76-40E3-8622-D1ADB9B4043E}" srcOrd="1" destOrd="0" presId="urn:microsoft.com/office/officeart/2005/8/layout/default"/>
    <dgm:cxn modelId="{F05CC64C-6CAC-4173-BA02-43EE1EE80724}" type="presParOf" srcId="{0C4541B6-C6FF-43E6-94F7-4B9C33C01E1C}" destId="{BBFA7A7D-5225-4A32-BECA-491B9B73B2CF}" srcOrd="2" destOrd="0" presId="urn:microsoft.com/office/officeart/2005/8/layout/default"/>
    <dgm:cxn modelId="{7082EA0A-306E-4123-B4DE-AE9E4393FD58}" type="presParOf" srcId="{0C4541B6-C6FF-43E6-94F7-4B9C33C01E1C}" destId="{B008E19B-D5AB-47FE-9D86-B91D388DD0F9}" srcOrd="3" destOrd="0" presId="urn:microsoft.com/office/officeart/2005/8/layout/default"/>
    <dgm:cxn modelId="{6033ECEA-BB8D-4027-BF55-F0557C100223}" type="presParOf" srcId="{0C4541B6-C6FF-43E6-94F7-4B9C33C01E1C}" destId="{FA8E3D66-0586-48F7-9211-27B699DCB6D8}" srcOrd="4" destOrd="0" presId="urn:microsoft.com/office/officeart/2005/8/layout/default"/>
    <dgm:cxn modelId="{0E6B37C6-5840-4CF8-8831-550EE147AA49}" type="presParOf" srcId="{0C4541B6-C6FF-43E6-94F7-4B9C33C01E1C}" destId="{41E8D7EE-6796-411F-A074-845319E66AAD}" srcOrd="5" destOrd="0" presId="urn:microsoft.com/office/officeart/2005/8/layout/default"/>
    <dgm:cxn modelId="{4AF08270-4469-4B66-8F25-B9E36B8F6AD1}" type="presParOf" srcId="{0C4541B6-C6FF-43E6-94F7-4B9C33C01E1C}" destId="{61DFB947-A51A-4434-BFA6-004CC00AEF6A}" srcOrd="6" destOrd="0" presId="urn:microsoft.com/office/officeart/2005/8/layout/default"/>
    <dgm:cxn modelId="{50C9027C-B7C6-4B20-B25F-BA239DBE4B93}" type="presParOf" srcId="{0C4541B6-C6FF-43E6-94F7-4B9C33C01E1C}" destId="{64AE9679-D5FF-49F8-89A4-ECE779B709E8}" srcOrd="7" destOrd="0" presId="urn:microsoft.com/office/officeart/2005/8/layout/default"/>
    <dgm:cxn modelId="{231B51AD-D3B9-41A4-B143-47B26FF8E627}" type="presParOf" srcId="{0C4541B6-C6FF-43E6-94F7-4B9C33C01E1C}" destId="{DAB0DCF1-5AA7-4A0E-A061-4C8B05BEFF26}" srcOrd="8" destOrd="0" presId="urn:microsoft.com/office/officeart/2005/8/layout/default"/>
    <dgm:cxn modelId="{CECBB37F-0373-4457-9052-07DC21EC65F6}" type="presParOf" srcId="{0C4541B6-C6FF-43E6-94F7-4B9C33C01E1C}" destId="{E50569CC-9A8D-448F-BBA7-3647CE970849}" srcOrd="9" destOrd="0" presId="urn:microsoft.com/office/officeart/2005/8/layout/default"/>
    <dgm:cxn modelId="{91E4B5BA-825A-40BB-8EFF-C016C1348FCE}" type="presParOf" srcId="{0C4541B6-C6FF-43E6-94F7-4B9C33C01E1C}" destId="{A7DF3584-9062-4ADD-8DFA-7F709A559936}" srcOrd="10" destOrd="0" presId="urn:microsoft.com/office/officeart/2005/8/layout/default"/>
    <dgm:cxn modelId="{4C8285FE-9EB7-4650-BBB7-648944B51DC6}" type="presParOf" srcId="{0C4541B6-C6FF-43E6-94F7-4B9C33C01E1C}" destId="{359C6006-F56D-4C2B-A2E8-FA766B77E821}" srcOrd="11" destOrd="0" presId="urn:microsoft.com/office/officeart/2005/8/layout/default"/>
    <dgm:cxn modelId="{6675CBC2-1A83-4E51-A0B5-4615421F44EF}" type="presParOf" srcId="{0C4541B6-C6FF-43E6-94F7-4B9C33C01E1C}" destId="{5E47A858-A660-4F98-A469-F0631B563116}" srcOrd="12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8F974EF5-C5D3-4494-B35C-F13CB59012F2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1741AC85-CD38-4848-9E41-7E56552749EC}">
      <dgm:prSet/>
      <dgm:spPr/>
      <dgm:t>
        <a:bodyPr/>
        <a:lstStyle/>
        <a:p>
          <a:r>
            <a:rPr lang="en-GB"/>
            <a:t>This year the Year 6s in class have their end of year SATs.</a:t>
          </a:r>
          <a:endParaRPr lang="en-US"/>
        </a:p>
      </dgm:t>
    </dgm:pt>
    <dgm:pt modelId="{9EA39DCC-6BEA-4C12-B359-7BC2F04FC4E2}" type="parTrans" cxnId="{27C35A7F-E80B-4757-B3E0-C8C03589F88C}">
      <dgm:prSet/>
      <dgm:spPr/>
      <dgm:t>
        <a:bodyPr/>
        <a:lstStyle/>
        <a:p>
          <a:endParaRPr lang="en-US"/>
        </a:p>
      </dgm:t>
    </dgm:pt>
    <dgm:pt modelId="{7BC6EC31-1D38-46F2-84A1-C234D2B79C8F}" type="sibTrans" cxnId="{27C35A7F-E80B-4757-B3E0-C8C03589F88C}">
      <dgm:prSet/>
      <dgm:spPr/>
      <dgm:t>
        <a:bodyPr/>
        <a:lstStyle/>
        <a:p>
          <a:endParaRPr lang="en-US"/>
        </a:p>
      </dgm:t>
    </dgm:pt>
    <dgm:pt modelId="{59D0A866-AD62-4369-8E17-668E9B6DC248}">
      <dgm:prSet/>
      <dgm:spPr/>
      <dgm:t>
        <a:bodyPr/>
        <a:lstStyle/>
        <a:p>
          <a:r>
            <a:rPr lang="en-GB"/>
            <a:t>We will be putting lots in place to support them throughout the year and help them achieve more than they ever thought possible.</a:t>
          </a:r>
          <a:endParaRPr lang="en-US"/>
        </a:p>
      </dgm:t>
    </dgm:pt>
    <dgm:pt modelId="{6415539B-A2A8-44B7-8F21-F0084FB7492F}" type="parTrans" cxnId="{77DD3E69-5570-46E4-A5D7-588DAF9E1FEE}">
      <dgm:prSet/>
      <dgm:spPr/>
      <dgm:t>
        <a:bodyPr/>
        <a:lstStyle/>
        <a:p>
          <a:endParaRPr lang="en-US"/>
        </a:p>
      </dgm:t>
    </dgm:pt>
    <dgm:pt modelId="{F2D5C46E-1F66-4702-8A9F-B2D020737A5A}" type="sibTrans" cxnId="{77DD3E69-5570-46E4-A5D7-588DAF9E1FEE}">
      <dgm:prSet/>
      <dgm:spPr/>
      <dgm:t>
        <a:bodyPr/>
        <a:lstStyle/>
        <a:p>
          <a:endParaRPr lang="en-US"/>
        </a:p>
      </dgm:t>
    </dgm:pt>
    <dgm:pt modelId="{73877E9E-3536-4893-8684-489EDFB23E7A}">
      <dgm:prSet/>
      <dgm:spPr/>
      <dgm:t>
        <a:bodyPr/>
        <a:lstStyle/>
        <a:p>
          <a:r>
            <a:rPr lang="en-GB"/>
            <a:t>I will be hosting a separate parent’s meeting about SATs closer to the time to go over all the information in more detail.</a:t>
          </a:r>
          <a:endParaRPr lang="en-US"/>
        </a:p>
      </dgm:t>
    </dgm:pt>
    <dgm:pt modelId="{90A12F22-8725-46E7-A165-000AA91CCD4F}" type="parTrans" cxnId="{D29CCD27-B6BF-4043-A91E-FDB4710339AD}">
      <dgm:prSet/>
      <dgm:spPr/>
      <dgm:t>
        <a:bodyPr/>
        <a:lstStyle/>
        <a:p>
          <a:endParaRPr lang="en-US"/>
        </a:p>
      </dgm:t>
    </dgm:pt>
    <dgm:pt modelId="{486498CC-542C-4EB8-B35D-4182063CEA63}" type="sibTrans" cxnId="{D29CCD27-B6BF-4043-A91E-FDB4710339AD}">
      <dgm:prSet/>
      <dgm:spPr/>
      <dgm:t>
        <a:bodyPr/>
        <a:lstStyle/>
        <a:p>
          <a:endParaRPr lang="en-US"/>
        </a:p>
      </dgm:t>
    </dgm:pt>
    <dgm:pt modelId="{DFECDFFA-25CD-49EE-B00A-0C88FEE28786}">
      <dgm:prSet/>
      <dgm:spPr/>
      <dgm:t>
        <a:bodyPr/>
        <a:lstStyle/>
        <a:p>
          <a:r>
            <a:rPr lang="en-GB"/>
            <a:t>Year 5s will still receive a high quality of teaching and get lots of focus on their learning.</a:t>
          </a:r>
          <a:endParaRPr lang="en-US"/>
        </a:p>
      </dgm:t>
    </dgm:pt>
    <dgm:pt modelId="{61B1077B-279E-4B3B-B328-31F7A2458386}" type="parTrans" cxnId="{47288CB0-FDEF-44D1-B604-D79DAB7D7FCE}">
      <dgm:prSet/>
      <dgm:spPr/>
      <dgm:t>
        <a:bodyPr/>
        <a:lstStyle/>
        <a:p>
          <a:endParaRPr lang="en-US"/>
        </a:p>
      </dgm:t>
    </dgm:pt>
    <dgm:pt modelId="{4F6196BE-1CC1-487F-8FB3-CB5E97B962BB}" type="sibTrans" cxnId="{47288CB0-FDEF-44D1-B604-D79DAB7D7FCE}">
      <dgm:prSet/>
      <dgm:spPr/>
      <dgm:t>
        <a:bodyPr/>
        <a:lstStyle/>
        <a:p>
          <a:endParaRPr lang="en-US"/>
        </a:p>
      </dgm:t>
    </dgm:pt>
    <dgm:pt modelId="{8EB3471B-87BE-42E9-A12B-0A9F9E1304F3}" type="pres">
      <dgm:prSet presAssocID="{8F974EF5-C5D3-4494-B35C-F13CB59012F2}" presName="root" presStyleCnt="0">
        <dgm:presLayoutVars>
          <dgm:dir/>
          <dgm:resizeHandles val="exact"/>
        </dgm:presLayoutVars>
      </dgm:prSet>
      <dgm:spPr/>
    </dgm:pt>
    <dgm:pt modelId="{E0C1D17D-9ED3-419D-BB4E-2E26115443BE}" type="pres">
      <dgm:prSet presAssocID="{1741AC85-CD38-4848-9E41-7E56552749EC}" presName="compNode" presStyleCnt="0"/>
      <dgm:spPr/>
    </dgm:pt>
    <dgm:pt modelId="{6EE3E582-00CC-4558-8997-29C68B5EE2DB}" type="pres">
      <dgm:prSet presAssocID="{1741AC85-CD38-4848-9E41-7E56552749EC}" presName="bgRect" presStyleLbl="bgShp" presStyleIdx="0" presStyleCnt="4"/>
      <dgm:spPr/>
    </dgm:pt>
    <dgm:pt modelId="{FE0CD43A-643E-45BE-BB87-DCEE63B1AD73}" type="pres">
      <dgm:prSet presAssocID="{1741AC85-CD38-4848-9E41-7E56552749EC}" presName="iconRect" presStyleLbl="node1" presStyleIdx="0" presStyleCnt="4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Graduation Cap"/>
        </a:ext>
      </dgm:extLst>
    </dgm:pt>
    <dgm:pt modelId="{3198E709-122D-4FA0-8024-00786C513B11}" type="pres">
      <dgm:prSet presAssocID="{1741AC85-CD38-4848-9E41-7E56552749EC}" presName="spaceRect" presStyleCnt="0"/>
      <dgm:spPr/>
    </dgm:pt>
    <dgm:pt modelId="{D86FD920-9153-41A8-834D-21ED17FA754D}" type="pres">
      <dgm:prSet presAssocID="{1741AC85-CD38-4848-9E41-7E56552749EC}" presName="parTx" presStyleLbl="revTx" presStyleIdx="0" presStyleCnt="4">
        <dgm:presLayoutVars>
          <dgm:chMax val="0"/>
          <dgm:chPref val="0"/>
        </dgm:presLayoutVars>
      </dgm:prSet>
      <dgm:spPr/>
    </dgm:pt>
    <dgm:pt modelId="{D3BBFC1E-2AEC-41F4-B56B-4275694EE705}" type="pres">
      <dgm:prSet presAssocID="{7BC6EC31-1D38-46F2-84A1-C234D2B79C8F}" presName="sibTrans" presStyleCnt="0"/>
      <dgm:spPr/>
    </dgm:pt>
    <dgm:pt modelId="{F97D10DF-6DD3-49D8-8B4B-453583300714}" type="pres">
      <dgm:prSet presAssocID="{59D0A866-AD62-4369-8E17-668E9B6DC248}" presName="compNode" presStyleCnt="0"/>
      <dgm:spPr/>
    </dgm:pt>
    <dgm:pt modelId="{35161D92-417F-47A9-AC5C-55AF1937AD13}" type="pres">
      <dgm:prSet presAssocID="{59D0A866-AD62-4369-8E17-668E9B6DC248}" presName="bgRect" presStyleLbl="bgShp" presStyleIdx="1" presStyleCnt="4"/>
      <dgm:spPr/>
    </dgm:pt>
    <dgm:pt modelId="{ADCAF04A-2C7D-4962-A69D-86A5299232E8}" type="pres">
      <dgm:prSet presAssocID="{59D0A866-AD62-4369-8E17-668E9B6DC248}" presName="iconRect" presStyleLbl="node1" presStyleIdx="1" presStyleCnt="4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Angel Face with Solid Fill"/>
        </a:ext>
      </dgm:extLst>
    </dgm:pt>
    <dgm:pt modelId="{3CB090E3-EA32-417D-8125-E6707BE74519}" type="pres">
      <dgm:prSet presAssocID="{59D0A866-AD62-4369-8E17-668E9B6DC248}" presName="spaceRect" presStyleCnt="0"/>
      <dgm:spPr/>
    </dgm:pt>
    <dgm:pt modelId="{7DDED40E-5EAE-4C5A-A2B3-EDE352C4354D}" type="pres">
      <dgm:prSet presAssocID="{59D0A866-AD62-4369-8E17-668E9B6DC248}" presName="parTx" presStyleLbl="revTx" presStyleIdx="1" presStyleCnt="4">
        <dgm:presLayoutVars>
          <dgm:chMax val="0"/>
          <dgm:chPref val="0"/>
        </dgm:presLayoutVars>
      </dgm:prSet>
      <dgm:spPr/>
    </dgm:pt>
    <dgm:pt modelId="{CC0067C5-AAD5-4226-98DC-74835B9467FB}" type="pres">
      <dgm:prSet presAssocID="{F2D5C46E-1F66-4702-8A9F-B2D020737A5A}" presName="sibTrans" presStyleCnt="0"/>
      <dgm:spPr/>
    </dgm:pt>
    <dgm:pt modelId="{D5C17095-D6EE-41DC-9EE6-1E59A20C49B4}" type="pres">
      <dgm:prSet presAssocID="{73877E9E-3536-4893-8684-489EDFB23E7A}" presName="compNode" presStyleCnt="0"/>
      <dgm:spPr/>
    </dgm:pt>
    <dgm:pt modelId="{A85C7031-DCAF-4D35-A55A-0874D23A0AFF}" type="pres">
      <dgm:prSet presAssocID="{73877E9E-3536-4893-8684-489EDFB23E7A}" presName="bgRect" presStyleLbl="bgShp" presStyleIdx="2" presStyleCnt="4"/>
      <dgm:spPr/>
    </dgm:pt>
    <dgm:pt modelId="{476E19A0-395A-43ED-9F96-23F849BE93E5}" type="pres">
      <dgm:prSet presAssocID="{73877E9E-3536-4893-8684-489EDFB23E7A}" presName="iconRect" presStyleLbl="node1" presStyleIdx="2" presStyleCnt="4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Open Folder"/>
        </a:ext>
      </dgm:extLst>
    </dgm:pt>
    <dgm:pt modelId="{26050F82-0F8B-4903-AF03-A7C365756737}" type="pres">
      <dgm:prSet presAssocID="{73877E9E-3536-4893-8684-489EDFB23E7A}" presName="spaceRect" presStyleCnt="0"/>
      <dgm:spPr/>
    </dgm:pt>
    <dgm:pt modelId="{F5D0A5E8-AEF4-4B03-8B89-F15B5AECF255}" type="pres">
      <dgm:prSet presAssocID="{73877E9E-3536-4893-8684-489EDFB23E7A}" presName="parTx" presStyleLbl="revTx" presStyleIdx="2" presStyleCnt="4">
        <dgm:presLayoutVars>
          <dgm:chMax val="0"/>
          <dgm:chPref val="0"/>
        </dgm:presLayoutVars>
      </dgm:prSet>
      <dgm:spPr/>
    </dgm:pt>
    <dgm:pt modelId="{864BAC7C-F52D-406A-A80F-2168FE5637B3}" type="pres">
      <dgm:prSet presAssocID="{486498CC-542C-4EB8-B35D-4182063CEA63}" presName="sibTrans" presStyleCnt="0"/>
      <dgm:spPr/>
    </dgm:pt>
    <dgm:pt modelId="{648D6B9E-4013-48D1-981D-273070F347BA}" type="pres">
      <dgm:prSet presAssocID="{DFECDFFA-25CD-49EE-B00A-0C88FEE28786}" presName="compNode" presStyleCnt="0"/>
      <dgm:spPr/>
    </dgm:pt>
    <dgm:pt modelId="{8BA87BCA-3D9B-4198-A6F3-BE8AC525C9DD}" type="pres">
      <dgm:prSet presAssocID="{DFECDFFA-25CD-49EE-B00A-0C88FEE28786}" presName="bgRect" presStyleLbl="bgShp" presStyleIdx="3" presStyleCnt="4"/>
      <dgm:spPr/>
    </dgm:pt>
    <dgm:pt modelId="{767554BD-49BF-49F4-A4C7-8B820CE96C3F}" type="pres">
      <dgm:prSet presAssocID="{DFECDFFA-25CD-49EE-B00A-0C88FEE28786}" presName="iconRect" presStyleLbl="node1" presStyleIdx="3" presStyleCnt="4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lassroom"/>
        </a:ext>
      </dgm:extLst>
    </dgm:pt>
    <dgm:pt modelId="{932FDF3B-19D1-4241-9278-A8B343BB04FC}" type="pres">
      <dgm:prSet presAssocID="{DFECDFFA-25CD-49EE-B00A-0C88FEE28786}" presName="spaceRect" presStyleCnt="0"/>
      <dgm:spPr/>
    </dgm:pt>
    <dgm:pt modelId="{C74A6393-1E0F-4C02-86F6-432C1D12BD96}" type="pres">
      <dgm:prSet presAssocID="{DFECDFFA-25CD-49EE-B00A-0C88FEE28786}" presName="parTx" presStyleLbl="revTx" presStyleIdx="3" presStyleCnt="4">
        <dgm:presLayoutVars>
          <dgm:chMax val="0"/>
          <dgm:chPref val="0"/>
        </dgm:presLayoutVars>
      </dgm:prSet>
      <dgm:spPr/>
    </dgm:pt>
  </dgm:ptLst>
  <dgm:cxnLst>
    <dgm:cxn modelId="{D29CCD27-B6BF-4043-A91E-FDB4710339AD}" srcId="{8F974EF5-C5D3-4494-B35C-F13CB59012F2}" destId="{73877E9E-3536-4893-8684-489EDFB23E7A}" srcOrd="2" destOrd="0" parTransId="{90A12F22-8725-46E7-A165-000AA91CCD4F}" sibTransId="{486498CC-542C-4EB8-B35D-4182063CEA63}"/>
    <dgm:cxn modelId="{77DD3E69-5570-46E4-A5D7-588DAF9E1FEE}" srcId="{8F974EF5-C5D3-4494-B35C-F13CB59012F2}" destId="{59D0A866-AD62-4369-8E17-668E9B6DC248}" srcOrd="1" destOrd="0" parTransId="{6415539B-A2A8-44B7-8F21-F0084FB7492F}" sibTransId="{F2D5C46E-1F66-4702-8A9F-B2D020737A5A}"/>
    <dgm:cxn modelId="{F197067E-C5E7-4755-8120-C6920A77BA38}" type="presOf" srcId="{73877E9E-3536-4893-8684-489EDFB23E7A}" destId="{F5D0A5E8-AEF4-4B03-8B89-F15B5AECF255}" srcOrd="0" destOrd="0" presId="urn:microsoft.com/office/officeart/2018/2/layout/IconVerticalSolidList"/>
    <dgm:cxn modelId="{27C35A7F-E80B-4757-B3E0-C8C03589F88C}" srcId="{8F974EF5-C5D3-4494-B35C-F13CB59012F2}" destId="{1741AC85-CD38-4848-9E41-7E56552749EC}" srcOrd="0" destOrd="0" parTransId="{9EA39DCC-6BEA-4C12-B359-7BC2F04FC4E2}" sibTransId="{7BC6EC31-1D38-46F2-84A1-C234D2B79C8F}"/>
    <dgm:cxn modelId="{2A8DC190-D92F-4A1F-AAC9-CB5D169B9C18}" type="presOf" srcId="{8F974EF5-C5D3-4494-B35C-F13CB59012F2}" destId="{8EB3471B-87BE-42E9-A12B-0A9F9E1304F3}" srcOrd="0" destOrd="0" presId="urn:microsoft.com/office/officeart/2018/2/layout/IconVerticalSolidList"/>
    <dgm:cxn modelId="{7B5A1D97-7085-4341-AD44-88E1186229D2}" type="presOf" srcId="{1741AC85-CD38-4848-9E41-7E56552749EC}" destId="{D86FD920-9153-41A8-834D-21ED17FA754D}" srcOrd="0" destOrd="0" presId="urn:microsoft.com/office/officeart/2018/2/layout/IconVerticalSolidList"/>
    <dgm:cxn modelId="{47288CB0-FDEF-44D1-B604-D79DAB7D7FCE}" srcId="{8F974EF5-C5D3-4494-B35C-F13CB59012F2}" destId="{DFECDFFA-25CD-49EE-B00A-0C88FEE28786}" srcOrd="3" destOrd="0" parTransId="{61B1077B-279E-4B3B-B328-31F7A2458386}" sibTransId="{4F6196BE-1CC1-487F-8FB3-CB5E97B962BB}"/>
    <dgm:cxn modelId="{612DC1F5-82E1-4A24-92EF-C4CFF1799466}" type="presOf" srcId="{59D0A866-AD62-4369-8E17-668E9B6DC248}" destId="{7DDED40E-5EAE-4C5A-A2B3-EDE352C4354D}" srcOrd="0" destOrd="0" presId="urn:microsoft.com/office/officeart/2018/2/layout/IconVerticalSolidList"/>
    <dgm:cxn modelId="{683D23FA-C0F9-476F-BC0C-3736D4C324A3}" type="presOf" srcId="{DFECDFFA-25CD-49EE-B00A-0C88FEE28786}" destId="{C74A6393-1E0F-4C02-86F6-432C1D12BD96}" srcOrd="0" destOrd="0" presId="urn:microsoft.com/office/officeart/2018/2/layout/IconVerticalSolidList"/>
    <dgm:cxn modelId="{3CCCE508-4E30-4A44-BDF1-50621356BCA3}" type="presParOf" srcId="{8EB3471B-87BE-42E9-A12B-0A9F9E1304F3}" destId="{E0C1D17D-9ED3-419D-BB4E-2E26115443BE}" srcOrd="0" destOrd="0" presId="urn:microsoft.com/office/officeart/2018/2/layout/IconVerticalSolidList"/>
    <dgm:cxn modelId="{6C341299-6CDB-4F71-968E-CD909E71AEA7}" type="presParOf" srcId="{E0C1D17D-9ED3-419D-BB4E-2E26115443BE}" destId="{6EE3E582-00CC-4558-8997-29C68B5EE2DB}" srcOrd="0" destOrd="0" presId="urn:microsoft.com/office/officeart/2018/2/layout/IconVerticalSolidList"/>
    <dgm:cxn modelId="{F8919544-A79E-4121-BAAE-F228329D356C}" type="presParOf" srcId="{E0C1D17D-9ED3-419D-BB4E-2E26115443BE}" destId="{FE0CD43A-643E-45BE-BB87-DCEE63B1AD73}" srcOrd="1" destOrd="0" presId="urn:microsoft.com/office/officeart/2018/2/layout/IconVerticalSolidList"/>
    <dgm:cxn modelId="{C29036FB-F627-47A1-9053-E67F55E595F8}" type="presParOf" srcId="{E0C1D17D-9ED3-419D-BB4E-2E26115443BE}" destId="{3198E709-122D-4FA0-8024-00786C513B11}" srcOrd="2" destOrd="0" presId="urn:microsoft.com/office/officeart/2018/2/layout/IconVerticalSolidList"/>
    <dgm:cxn modelId="{5AF3BC5D-213B-4838-BB73-DD7CA3CB2824}" type="presParOf" srcId="{E0C1D17D-9ED3-419D-BB4E-2E26115443BE}" destId="{D86FD920-9153-41A8-834D-21ED17FA754D}" srcOrd="3" destOrd="0" presId="urn:microsoft.com/office/officeart/2018/2/layout/IconVerticalSolidList"/>
    <dgm:cxn modelId="{2DA8129C-19F5-4FA9-83CB-68746AB0A7FA}" type="presParOf" srcId="{8EB3471B-87BE-42E9-A12B-0A9F9E1304F3}" destId="{D3BBFC1E-2AEC-41F4-B56B-4275694EE705}" srcOrd="1" destOrd="0" presId="urn:microsoft.com/office/officeart/2018/2/layout/IconVerticalSolidList"/>
    <dgm:cxn modelId="{10F94F4C-4A52-4ACB-964A-FCE5BE734361}" type="presParOf" srcId="{8EB3471B-87BE-42E9-A12B-0A9F9E1304F3}" destId="{F97D10DF-6DD3-49D8-8B4B-453583300714}" srcOrd="2" destOrd="0" presId="urn:microsoft.com/office/officeart/2018/2/layout/IconVerticalSolidList"/>
    <dgm:cxn modelId="{2A5AA789-F17A-40CE-B999-9C008334A40D}" type="presParOf" srcId="{F97D10DF-6DD3-49D8-8B4B-453583300714}" destId="{35161D92-417F-47A9-AC5C-55AF1937AD13}" srcOrd="0" destOrd="0" presId="urn:microsoft.com/office/officeart/2018/2/layout/IconVerticalSolidList"/>
    <dgm:cxn modelId="{5E3DB156-34CE-4B29-8497-E99727C6EAEA}" type="presParOf" srcId="{F97D10DF-6DD3-49D8-8B4B-453583300714}" destId="{ADCAF04A-2C7D-4962-A69D-86A5299232E8}" srcOrd="1" destOrd="0" presId="urn:microsoft.com/office/officeart/2018/2/layout/IconVerticalSolidList"/>
    <dgm:cxn modelId="{3CBC799B-46D8-448F-A669-43497766C4C5}" type="presParOf" srcId="{F97D10DF-6DD3-49D8-8B4B-453583300714}" destId="{3CB090E3-EA32-417D-8125-E6707BE74519}" srcOrd="2" destOrd="0" presId="urn:microsoft.com/office/officeart/2018/2/layout/IconVerticalSolidList"/>
    <dgm:cxn modelId="{FFACA0A1-E412-4F7A-84BF-E253B2C32B67}" type="presParOf" srcId="{F97D10DF-6DD3-49D8-8B4B-453583300714}" destId="{7DDED40E-5EAE-4C5A-A2B3-EDE352C4354D}" srcOrd="3" destOrd="0" presId="urn:microsoft.com/office/officeart/2018/2/layout/IconVerticalSolidList"/>
    <dgm:cxn modelId="{338D6DAB-56CC-4931-A2AF-35370838F888}" type="presParOf" srcId="{8EB3471B-87BE-42E9-A12B-0A9F9E1304F3}" destId="{CC0067C5-AAD5-4226-98DC-74835B9467FB}" srcOrd="3" destOrd="0" presId="urn:microsoft.com/office/officeart/2018/2/layout/IconVerticalSolidList"/>
    <dgm:cxn modelId="{3E4A5AA1-1EB1-458C-8FF1-1877188F9C60}" type="presParOf" srcId="{8EB3471B-87BE-42E9-A12B-0A9F9E1304F3}" destId="{D5C17095-D6EE-41DC-9EE6-1E59A20C49B4}" srcOrd="4" destOrd="0" presId="urn:microsoft.com/office/officeart/2018/2/layout/IconVerticalSolidList"/>
    <dgm:cxn modelId="{6983AC3C-7703-48BF-B1E5-2F6B555D6F51}" type="presParOf" srcId="{D5C17095-D6EE-41DC-9EE6-1E59A20C49B4}" destId="{A85C7031-DCAF-4D35-A55A-0874D23A0AFF}" srcOrd="0" destOrd="0" presId="urn:microsoft.com/office/officeart/2018/2/layout/IconVerticalSolidList"/>
    <dgm:cxn modelId="{828CAA4E-1D57-4C2F-8FB3-669B1897A0A0}" type="presParOf" srcId="{D5C17095-D6EE-41DC-9EE6-1E59A20C49B4}" destId="{476E19A0-395A-43ED-9F96-23F849BE93E5}" srcOrd="1" destOrd="0" presId="urn:microsoft.com/office/officeart/2018/2/layout/IconVerticalSolidList"/>
    <dgm:cxn modelId="{26300F0C-59A8-4C94-9AF3-B8F8C8D41DC0}" type="presParOf" srcId="{D5C17095-D6EE-41DC-9EE6-1E59A20C49B4}" destId="{26050F82-0F8B-4903-AF03-A7C365756737}" srcOrd="2" destOrd="0" presId="urn:microsoft.com/office/officeart/2018/2/layout/IconVerticalSolidList"/>
    <dgm:cxn modelId="{E6898E98-A84B-49E3-9700-0A26AA086B76}" type="presParOf" srcId="{D5C17095-D6EE-41DC-9EE6-1E59A20C49B4}" destId="{F5D0A5E8-AEF4-4B03-8B89-F15B5AECF255}" srcOrd="3" destOrd="0" presId="urn:microsoft.com/office/officeart/2018/2/layout/IconVerticalSolidList"/>
    <dgm:cxn modelId="{DC682347-0568-4A13-A2BD-6FA896380537}" type="presParOf" srcId="{8EB3471B-87BE-42E9-A12B-0A9F9E1304F3}" destId="{864BAC7C-F52D-406A-A80F-2168FE5637B3}" srcOrd="5" destOrd="0" presId="urn:microsoft.com/office/officeart/2018/2/layout/IconVerticalSolidList"/>
    <dgm:cxn modelId="{661B801B-F388-4524-8EB9-B909ECD3A39B}" type="presParOf" srcId="{8EB3471B-87BE-42E9-A12B-0A9F9E1304F3}" destId="{648D6B9E-4013-48D1-981D-273070F347BA}" srcOrd="6" destOrd="0" presId="urn:microsoft.com/office/officeart/2018/2/layout/IconVerticalSolidList"/>
    <dgm:cxn modelId="{09AD57EF-E1F1-4EB7-A264-7968B1AE7C80}" type="presParOf" srcId="{648D6B9E-4013-48D1-981D-273070F347BA}" destId="{8BA87BCA-3D9B-4198-A6F3-BE8AC525C9DD}" srcOrd="0" destOrd="0" presId="urn:microsoft.com/office/officeart/2018/2/layout/IconVerticalSolidList"/>
    <dgm:cxn modelId="{E8252421-2549-40E1-8FFD-4ED46EA3C3F9}" type="presParOf" srcId="{648D6B9E-4013-48D1-981D-273070F347BA}" destId="{767554BD-49BF-49F4-A4C7-8B820CE96C3F}" srcOrd="1" destOrd="0" presId="urn:microsoft.com/office/officeart/2018/2/layout/IconVerticalSolidList"/>
    <dgm:cxn modelId="{F773E71F-DCF4-497B-9F8B-BF87B0D67999}" type="presParOf" srcId="{648D6B9E-4013-48D1-981D-273070F347BA}" destId="{932FDF3B-19D1-4241-9278-A8B343BB04FC}" srcOrd="2" destOrd="0" presId="urn:microsoft.com/office/officeart/2018/2/layout/IconVerticalSolidList"/>
    <dgm:cxn modelId="{9813ABD6-DB76-458C-BA3F-007A10B77543}" type="presParOf" srcId="{648D6B9E-4013-48D1-981D-273070F347BA}" destId="{C74A6393-1E0F-4C02-86F6-432C1D12BD96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8F974EF5-C5D3-4494-B35C-F13CB59012F2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1741AC85-CD38-4848-9E41-7E56552749EC}">
      <dgm:prSet/>
      <dgm:spPr/>
      <dgm:t>
        <a:bodyPr/>
        <a:lstStyle/>
        <a:p>
          <a:r>
            <a:rPr lang="en-GB" dirty="0"/>
            <a:t>We will be going to </a:t>
          </a:r>
          <a:r>
            <a:rPr lang="en-GB" dirty="0" err="1"/>
            <a:t>Kilve</a:t>
          </a:r>
          <a:r>
            <a:rPr lang="en-GB" dirty="0"/>
            <a:t> Court again in the Summer term in late June.</a:t>
          </a:r>
          <a:endParaRPr lang="en-US" dirty="0"/>
        </a:p>
      </dgm:t>
    </dgm:pt>
    <dgm:pt modelId="{9EA39DCC-6BEA-4C12-B359-7BC2F04FC4E2}" type="parTrans" cxnId="{27C35A7F-E80B-4757-B3E0-C8C03589F88C}">
      <dgm:prSet/>
      <dgm:spPr/>
      <dgm:t>
        <a:bodyPr/>
        <a:lstStyle/>
        <a:p>
          <a:endParaRPr lang="en-US"/>
        </a:p>
      </dgm:t>
    </dgm:pt>
    <dgm:pt modelId="{7BC6EC31-1D38-46F2-84A1-C234D2B79C8F}" type="sibTrans" cxnId="{27C35A7F-E80B-4757-B3E0-C8C03589F88C}">
      <dgm:prSet/>
      <dgm:spPr/>
      <dgm:t>
        <a:bodyPr/>
        <a:lstStyle/>
        <a:p>
          <a:endParaRPr lang="en-US"/>
        </a:p>
      </dgm:t>
    </dgm:pt>
    <dgm:pt modelId="{59D0A866-AD62-4369-8E17-668E9B6DC248}">
      <dgm:prSet/>
      <dgm:spPr/>
      <dgm:t>
        <a:bodyPr/>
        <a:lstStyle/>
        <a:p>
          <a:r>
            <a:rPr lang="en-GB" dirty="0"/>
            <a:t>This is a really exciting opportunity for the Year 6s and is always great fun.</a:t>
          </a:r>
          <a:endParaRPr lang="en-US" dirty="0"/>
        </a:p>
      </dgm:t>
    </dgm:pt>
    <dgm:pt modelId="{6415539B-A2A8-44B7-8F21-F0084FB7492F}" type="parTrans" cxnId="{77DD3E69-5570-46E4-A5D7-588DAF9E1FEE}">
      <dgm:prSet/>
      <dgm:spPr/>
      <dgm:t>
        <a:bodyPr/>
        <a:lstStyle/>
        <a:p>
          <a:endParaRPr lang="en-US"/>
        </a:p>
      </dgm:t>
    </dgm:pt>
    <dgm:pt modelId="{F2D5C46E-1F66-4702-8A9F-B2D020737A5A}" type="sibTrans" cxnId="{77DD3E69-5570-46E4-A5D7-588DAF9E1FEE}">
      <dgm:prSet/>
      <dgm:spPr/>
      <dgm:t>
        <a:bodyPr/>
        <a:lstStyle/>
        <a:p>
          <a:endParaRPr lang="en-US"/>
        </a:p>
      </dgm:t>
    </dgm:pt>
    <dgm:pt modelId="{73877E9E-3536-4893-8684-489EDFB23E7A}">
      <dgm:prSet/>
      <dgm:spPr/>
      <dgm:t>
        <a:bodyPr/>
        <a:lstStyle/>
        <a:p>
          <a:r>
            <a:rPr lang="en-GB" dirty="0"/>
            <a:t>You will receive initial letters and information about payment in the next month or so.</a:t>
          </a:r>
          <a:endParaRPr lang="en-US" dirty="0"/>
        </a:p>
      </dgm:t>
    </dgm:pt>
    <dgm:pt modelId="{90A12F22-8725-46E7-A165-000AA91CCD4F}" type="parTrans" cxnId="{D29CCD27-B6BF-4043-A91E-FDB4710339AD}">
      <dgm:prSet/>
      <dgm:spPr/>
      <dgm:t>
        <a:bodyPr/>
        <a:lstStyle/>
        <a:p>
          <a:endParaRPr lang="en-US"/>
        </a:p>
      </dgm:t>
    </dgm:pt>
    <dgm:pt modelId="{486498CC-542C-4EB8-B35D-4182063CEA63}" type="sibTrans" cxnId="{D29CCD27-B6BF-4043-A91E-FDB4710339AD}">
      <dgm:prSet/>
      <dgm:spPr/>
      <dgm:t>
        <a:bodyPr/>
        <a:lstStyle/>
        <a:p>
          <a:endParaRPr lang="en-US"/>
        </a:p>
      </dgm:t>
    </dgm:pt>
    <dgm:pt modelId="{DFECDFFA-25CD-49EE-B00A-0C88FEE28786}">
      <dgm:prSet/>
      <dgm:spPr/>
      <dgm:t>
        <a:bodyPr/>
        <a:lstStyle/>
        <a:p>
          <a:r>
            <a:rPr lang="en-GB" dirty="0"/>
            <a:t>I will host another specific parent’s meeting closer to the time to go over camp information in more detail.</a:t>
          </a:r>
          <a:endParaRPr lang="en-US" dirty="0"/>
        </a:p>
      </dgm:t>
    </dgm:pt>
    <dgm:pt modelId="{61B1077B-279E-4B3B-B328-31F7A2458386}" type="parTrans" cxnId="{47288CB0-FDEF-44D1-B604-D79DAB7D7FCE}">
      <dgm:prSet/>
      <dgm:spPr/>
      <dgm:t>
        <a:bodyPr/>
        <a:lstStyle/>
        <a:p>
          <a:endParaRPr lang="en-US"/>
        </a:p>
      </dgm:t>
    </dgm:pt>
    <dgm:pt modelId="{4F6196BE-1CC1-487F-8FB3-CB5E97B962BB}" type="sibTrans" cxnId="{47288CB0-FDEF-44D1-B604-D79DAB7D7FCE}">
      <dgm:prSet/>
      <dgm:spPr/>
      <dgm:t>
        <a:bodyPr/>
        <a:lstStyle/>
        <a:p>
          <a:endParaRPr lang="en-US"/>
        </a:p>
      </dgm:t>
    </dgm:pt>
    <dgm:pt modelId="{8EB3471B-87BE-42E9-A12B-0A9F9E1304F3}" type="pres">
      <dgm:prSet presAssocID="{8F974EF5-C5D3-4494-B35C-F13CB59012F2}" presName="root" presStyleCnt="0">
        <dgm:presLayoutVars>
          <dgm:dir/>
          <dgm:resizeHandles val="exact"/>
        </dgm:presLayoutVars>
      </dgm:prSet>
      <dgm:spPr/>
    </dgm:pt>
    <dgm:pt modelId="{E0C1D17D-9ED3-419D-BB4E-2E26115443BE}" type="pres">
      <dgm:prSet presAssocID="{1741AC85-CD38-4848-9E41-7E56552749EC}" presName="compNode" presStyleCnt="0"/>
      <dgm:spPr/>
    </dgm:pt>
    <dgm:pt modelId="{6EE3E582-00CC-4558-8997-29C68B5EE2DB}" type="pres">
      <dgm:prSet presAssocID="{1741AC85-CD38-4848-9E41-7E56552749EC}" presName="bgRect" presStyleLbl="bgShp" presStyleIdx="0" presStyleCnt="4"/>
      <dgm:spPr/>
    </dgm:pt>
    <dgm:pt modelId="{FE0CD43A-643E-45BE-BB87-DCEE63B1AD73}" type="pres">
      <dgm:prSet presAssocID="{1741AC85-CD38-4848-9E41-7E56552749EC}" presName="iconRect" presStyleLbl="node1" presStyleIdx="0" presStyleCnt="4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Graduation Cap"/>
        </a:ext>
      </dgm:extLst>
    </dgm:pt>
    <dgm:pt modelId="{3198E709-122D-4FA0-8024-00786C513B11}" type="pres">
      <dgm:prSet presAssocID="{1741AC85-CD38-4848-9E41-7E56552749EC}" presName="spaceRect" presStyleCnt="0"/>
      <dgm:spPr/>
    </dgm:pt>
    <dgm:pt modelId="{D86FD920-9153-41A8-834D-21ED17FA754D}" type="pres">
      <dgm:prSet presAssocID="{1741AC85-CD38-4848-9E41-7E56552749EC}" presName="parTx" presStyleLbl="revTx" presStyleIdx="0" presStyleCnt="4">
        <dgm:presLayoutVars>
          <dgm:chMax val="0"/>
          <dgm:chPref val="0"/>
        </dgm:presLayoutVars>
      </dgm:prSet>
      <dgm:spPr/>
    </dgm:pt>
    <dgm:pt modelId="{D3BBFC1E-2AEC-41F4-B56B-4275694EE705}" type="pres">
      <dgm:prSet presAssocID="{7BC6EC31-1D38-46F2-84A1-C234D2B79C8F}" presName="sibTrans" presStyleCnt="0"/>
      <dgm:spPr/>
    </dgm:pt>
    <dgm:pt modelId="{F97D10DF-6DD3-49D8-8B4B-453583300714}" type="pres">
      <dgm:prSet presAssocID="{59D0A866-AD62-4369-8E17-668E9B6DC248}" presName="compNode" presStyleCnt="0"/>
      <dgm:spPr/>
    </dgm:pt>
    <dgm:pt modelId="{35161D92-417F-47A9-AC5C-55AF1937AD13}" type="pres">
      <dgm:prSet presAssocID="{59D0A866-AD62-4369-8E17-668E9B6DC248}" presName="bgRect" presStyleLbl="bgShp" presStyleIdx="1" presStyleCnt="4"/>
      <dgm:spPr/>
    </dgm:pt>
    <dgm:pt modelId="{ADCAF04A-2C7D-4962-A69D-86A5299232E8}" type="pres">
      <dgm:prSet presAssocID="{59D0A866-AD62-4369-8E17-668E9B6DC248}" presName="iconRect" presStyleLbl="node1" presStyleIdx="1" presStyleCnt="4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Angel Face with Solid Fill"/>
        </a:ext>
      </dgm:extLst>
    </dgm:pt>
    <dgm:pt modelId="{3CB090E3-EA32-417D-8125-E6707BE74519}" type="pres">
      <dgm:prSet presAssocID="{59D0A866-AD62-4369-8E17-668E9B6DC248}" presName="spaceRect" presStyleCnt="0"/>
      <dgm:spPr/>
    </dgm:pt>
    <dgm:pt modelId="{7DDED40E-5EAE-4C5A-A2B3-EDE352C4354D}" type="pres">
      <dgm:prSet presAssocID="{59D0A866-AD62-4369-8E17-668E9B6DC248}" presName="parTx" presStyleLbl="revTx" presStyleIdx="1" presStyleCnt="4">
        <dgm:presLayoutVars>
          <dgm:chMax val="0"/>
          <dgm:chPref val="0"/>
        </dgm:presLayoutVars>
      </dgm:prSet>
      <dgm:spPr/>
    </dgm:pt>
    <dgm:pt modelId="{CC0067C5-AAD5-4226-98DC-74835B9467FB}" type="pres">
      <dgm:prSet presAssocID="{F2D5C46E-1F66-4702-8A9F-B2D020737A5A}" presName="sibTrans" presStyleCnt="0"/>
      <dgm:spPr/>
    </dgm:pt>
    <dgm:pt modelId="{D5C17095-D6EE-41DC-9EE6-1E59A20C49B4}" type="pres">
      <dgm:prSet presAssocID="{73877E9E-3536-4893-8684-489EDFB23E7A}" presName="compNode" presStyleCnt="0"/>
      <dgm:spPr/>
    </dgm:pt>
    <dgm:pt modelId="{A85C7031-DCAF-4D35-A55A-0874D23A0AFF}" type="pres">
      <dgm:prSet presAssocID="{73877E9E-3536-4893-8684-489EDFB23E7A}" presName="bgRect" presStyleLbl="bgShp" presStyleIdx="2" presStyleCnt="4"/>
      <dgm:spPr/>
    </dgm:pt>
    <dgm:pt modelId="{476E19A0-395A-43ED-9F96-23F849BE93E5}" type="pres">
      <dgm:prSet presAssocID="{73877E9E-3536-4893-8684-489EDFB23E7A}" presName="iconRect" presStyleLbl="node1" presStyleIdx="2" presStyleCnt="4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Open Folder"/>
        </a:ext>
      </dgm:extLst>
    </dgm:pt>
    <dgm:pt modelId="{26050F82-0F8B-4903-AF03-A7C365756737}" type="pres">
      <dgm:prSet presAssocID="{73877E9E-3536-4893-8684-489EDFB23E7A}" presName="spaceRect" presStyleCnt="0"/>
      <dgm:spPr/>
    </dgm:pt>
    <dgm:pt modelId="{F5D0A5E8-AEF4-4B03-8B89-F15B5AECF255}" type="pres">
      <dgm:prSet presAssocID="{73877E9E-3536-4893-8684-489EDFB23E7A}" presName="parTx" presStyleLbl="revTx" presStyleIdx="2" presStyleCnt="4">
        <dgm:presLayoutVars>
          <dgm:chMax val="0"/>
          <dgm:chPref val="0"/>
        </dgm:presLayoutVars>
      </dgm:prSet>
      <dgm:spPr/>
    </dgm:pt>
    <dgm:pt modelId="{864BAC7C-F52D-406A-A80F-2168FE5637B3}" type="pres">
      <dgm:prSet presAssocID="{486498CC-542C-4EB8-B35D-4182063CEA63}" presName="sibTrans" presStyleCnt="0"/>
      <dgm:spPr/>
    </dgm:pt>
    <dgm:pt modelId="{648D6B9E-4013-48D1-981D-273070F347BA}" type="pres">
      <dgm:prSet presAssocID="{DFECDFFA-25CD-49EE-B00A-0C88FEE28786}" presName="compNode" presStyleCnt="0"/>
      <dgm:spPr/>
    </dgm:pt>
    <dgm:pt modelId="{8BA87BCA-3D9B-4198-A6F3-BE8AC525C9DD}" type="pres">
      <dgm:prSet presAssocID="{DFECDFFA-25CD-49EE-B00A-0C88FEE28786}" presName="bgRect" presStyleLbl="bgShp" presStyleIdx="3" presStyleCnt="4"/>
      <dgm:spPr/>
    </dgm:pt>
    <dgm:pt modelId="{767554BD-49BF-49F4-A4C7-8B820CE96C3F}" type="pres">
      <dgm:prSet presAssocID="{DFECDFFA-25CD-49EE-B00A-0C88FEE28786}" presName="iconRect" presStyleLbl="node1" presStyleIdx="3" presStyleCnt="4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lassroom"/>
        </a:ext>
      </dgm:extLst>
    </dgm:pt>
    <dgm:pt modelId="{932FDF3B-19D1-4241-9278-A8B343BB04FC}" type="pres">
      <dgm:prSet presAssocID="{DFECDFFA-25CD-49EE-B00A-0C88FEE28786}" presName="spaceRect" presStyleCnt="0"/>
      <dgm:spPr/>
    </dgm:pt>
    <dgm:pt modelId="{C74A6393-1E0F-4C02-86F6-432C1D12BD96}" type="pres">
      <dgm:prSet presAssocID="{DFECDFFA-25CD-49EE-B00A-0C88FEE28786}" presName="parTx" presStyleLbl="revTx" presStyleIdx="3" presStyleCnt="4">
        <dgm:presLayoutVars>
          <dgm:chMax val="0"/>
          <dgm:chPref val="0"/>
        </dgm:presLayoutVars>
      </dgm:prSet>
      <dgm:spPr/>
    </dgm:pt>
  </dgm:ptLst>
  <dgm:cxnLst>
    <dgm:cxn modelId="{D29CCD27-B6BF-4043-A91E-FDB4710339AD}" srcId="{8F974EF5-C5D3-4494-B35C-F13CB59012F2}" destId="{73877E9E-3536-4893-8684-489EDFB23E7A}" srcOrd="2" destOrd="0" parTransId="{90A12F22-8725-46E7-A165-000AA91CCD4F}" sibTransId="{486498CC-542C-4EB8-B35D-4182063CEA63}"/>
    <dgm:cxn modelId="{77DD3E69-5570-46E4-A5D7-588DAF9E1FEE}" srcId="{8F974EF5-C5D3-4494-B35C-F13CB59012F2}" destId="{59D0A866-AD62-4369-8E17-668E9B6DC248}" srcOrd="1" destOrd="0" parTransId="{6415539B-A2A8-44B7-8F21-F0084FB7492F}" sibTransId="{F2D5C46E-1F66-4702-8A9F-B2D020737A5A}"/>
    <dgm:cxn modelId="{F197067E-C5E7-4755-8120-C6920A77BA38}" type="presOf" srcId="{73877E9E-3536-4893-8684-489EDFB23E7A}" destId="{F5D0A5E8-AEF4-4B03-8B89-F15B5AECF255}" srcOrd="0" destOrd="0" presId="urn:microsoft.com/office/officeart/2018/2/layout/IconVerticalSolidList"/>
    <dgm:cxn modelId="{27C35A7F-E80B-4757-B3E0-C8C03589F88C}" srcId="{8F974EF5-C5D3-4494-B35C-F13CB59012F2}" destId="{1741AC85-CD38-4848-9E41-7E56552749EC}" srcOrd="0" destOrd="0" parTransId="{9EA39DCC-6BEA-4C12-B359-7BC2F04FC4E2}" sibTransId="{7BC6EC31-1D38-46F2-84A1-C234D2B79C8F}"/>
    <dgm:cxn modelId="{2A8DC190-D92F-4A1F-AAC9-CB5D169B9C18}" type="presOf" srcId="{8F974EF5-C5D3-4494-B35C-F13CB59012F2}" destId="{8EB3471B-87BE-42E9-A12B-0A9F9E1304F3}" srcOrd="0" destOrd="0" presId="urn:microsoft.com/office/officeart/2018/2/layout/IconVerticalSolidList"/>
    <dgm:cxn modelId="{7B5A1D97-7085-4341-AD44-88E1186229D2}" type="presOf" srcId="{1741AC85-CD38-4848-9E41-7E56552749EC}" destId="{D86FD920-9153-41A8-834D-21ED17FA754D}" srcOrd="0" destOrd="0" presId="urn:microsoft.com/office/officeart/2018/2/layout/IconVerticalSolidList"/>
    <dgm:cxn modelId="{47288CB0-FDEF-44D1-B604-D79DAB7D7FCE}" srcId="{8F974EF5-C5D3-4494-B35C-F13CB59012F2}" destId="{DFECDFFA-25CD-49EE-B00A-0C88FEE28786}" srcOrd="3" destOrd="0" parTransId="{61B1077B-279E-4B3B-B328-31F7A2458386}" sibTransId="{4F6196BE-1CC1-487F-8FB3-CB5E97B962BB}"/>
    <dgm:cxn modelId="{612DC1F5-82E1-4A24-92EF-C4CFF1799466}" type="presOf" srcId="{59D0A866-AD62-4369-8E17-668E9B6DC248}" destId="{7DDED40E-5EAE-4C5A-A2B3-EDE352C4354D}" srcOrd="0" destOrd="0" presId="urn:microsoft.com/office/officeart/2018/2/layout/IconVerticalSolidList"/>
    <dgm:cxn modelId="{683D23FA-C0F9-476F-BC0C-3736D4C324A3}" type="presOf" srcId="{DFECDFFA-25CD-49EE-B00A-0C88FEE28786}" destId="{C74A6393-1E0F-4C02-86F6-432C1D12BD96}" srcOrd="0" destOrd="0" presId="urn:microsoft.com/office/officeart/2018/2/layout/IconVerticalSolidList"/>
    <dgm:cxn modelId="{3CCCE508-4E30-4A44-BDF1-50621356BCA3}" type="presParOf" srcId="{8EB3471B-87BE-42E9-A12B-0A9F9E1304F3}" destId="{E0C1D17D-9ED3-419D-BB4E-2E26115443BE}" srcOrd="0" destOrd="0" presId="urn:microsoft.com/office/officeart/2018/2/layout/IconVerticalSolidList"/>
    <dgm:cxn modelId="{6C341299-6CDB-4F71-968E-CD909E71AEA7}" type="presParOf" srcId="{E0C1D17D-9ED3-419D-BB4E-2E26115443BE}" destId="{6EE3E582-00CC-4558-8997-29C68B5EE2DB}" srcOrd="0" destOrd="0" presId="urn:microsoft.com/office/officeart/2018/2/layout/IconVerticalSolidList"/>
    <dgm:cxn modelId="{F8919544-A79E-4121-BAAE-F228329D356C}" type="presParOf" srcId="{E0C1D17D-9ED3-419D-BB4E-2E26115443BE}" destId="{FE0CD43A-643E-45BE-BB87-DCEE63B1AD73}" srcOrd="1" destOrd="0" presId="urn:microsoft.com/office/officeart/2018/2/layout/IconVerticalSolidList"/>
    <dgm:cxn modelId="{C29036FB-F627-47A1-9053-E67F55E595F8}" type="presParOf" srcId="{E0C1D17D-9ED3-419D-BB4E-2E26115443BE}" destId="{3198E709-122D-4FA0-8024-00786C513B11}" srcOrd="2" destOrd="0" presId="urn:microsoft.com/office/officeart/2018/2/layout/IconVerticalSolidList"/>
    <dgm:cxn modelId="{5AF3BC5D-213B-4838-BB73-DD7CA3CB2824}" type="presParOf" srcId="{E0C1D17D-9ED3-419D-BB4E-2E26115443BE}" destId="{D86FD920-9153-41A8-834D-21ED17FA754D}" srcOrd="3" destOrd="0" presId="urn:microsoft.com/office/officeart/2018/2/layout/IconVerticalSolidList"/>
    <dgm:cxn modelId="{2DA8129C-19F5-4FA9-83CB-68746AB0A7FA}" type="presParOf" srcId="{8EB3471B-87BE-42E9-A12B-0A9F9E1304F3}" destId="{D3BBFC1E-2AEC-41F4-B56B-4275694EE705}" srcOrd="1" destOrd="0" presId="urn:microsoft.com/office/officeart/2018/2/layout/IconVerticalSolidList"/>
    <dgm:cxn modelId="{10F94F4C-4A52-4ACB-964A-FCE5BE734361}" type="presParOf" srcId="{8EB3471B-87BE-42E9-A12B-0A9F9E1304F3}" destId="{F97D10DF-6DD3-49D8-8B4B-453583300714}" srcOrd="2" destOrd="0" presId="urn:microsoft.com/office/officeart/2018/2/layout/IconVerticalSolidList"/>
    <dgm:cxn modelId="{2A5AA789-F17A-40CE-B999-9C008334A40D}" type="presParOf" srcId="{F97D10DF-6DD3-49D8-8B4B-453583300714}" destId="{35161D92-417F-47A9-AC5C-55AF1937AD13}" srcOrd="0" destOrd="0" presId="urn:microsoft.com/office/officeart/2018/2/layout/IconVerticalSolidList"/>
    <dgm:cxn modelId="{5E3DB156-34CE-4B29-8497-E99727C6EAEA}" type="presParOf" srcId="{F97D10DF-6DD3-49D8-8B4B-453583300714}" destId="{ADCAF04A-2C7D-4962-A69D-86A5299232E8}" srcOrd="1" destOrd="0" presId="urn:microsoft.com/office/officeart/2018/2/layout/IconVerticalSolidList"/>
    <dgm:cxn modelId="{3CBC799B-46D8-448F-A669-43497766C4C5}" type="presParOf" srcId="{F97D10DF-6DD3-49D8-8B4B-453583300714}" destId="{3CB090E3-EA32-417D-8125-E6707BE74519}" srcOrd="2" destOrd="0" presId="urn:microsoft.com/office/officeart/2018/2/layout/IconVerticalSolidList"/>
    <dgm:cxn modelId="{FFACA0A1-E412-4F7A-84BF-E253B2C32B67}" type="presParOf" srcId="{F97D10DF-6DD3-49D8-8B4B-453583300714}" destId="{7DDED40E-5EAE-4C5A-A2B3-EDE352C4354D}" srcOrd="3" destOrd="0" presId="urn:microsoft.com/office/officeart/2018/2/layout/IconVerticalSolidList"/>
    <dgm:cxn modelId="{338D6DAB-56CC-4931-A2AF-35370838F888}" type="presParOf" srcId="{8EB3471B-87BE-42E9-A12B-0A9F9E1304F3}" destId="{CC0067C5-AAD5-4226-98DC-74835B9467FB}" srcOrd="3" destOrd="0" presId="urn:microsoft.com/office/officeart/2018/2/layout/IconVerticalSolidList"/>
    <dgm:cxn modelId="{3E4A5AA1-1EB1-458C-8FF1-1877188F9C60}" type="presParOf" srcId="{8EB3471B-87BE-42E9-A12B-0A9F9E1304F3}" destId="{D5C17095-D6EE-41DC-9EE6-1E59A20C49B4}" srcOrd="4" destOrd="0" presId="urn:microsoft.com/office/officeart/2018/2/layout/IconVerticalSolidList"/>
    <dgm:cxn modelId="{6983AC3C-7703-48BF-B1E5-2F6B555D6F51}" type="presParOf" srcId="{D5C17095-D6EE-41DC-9EE6-1E59A20C49B4}" destId="{A85C7031-DCAF-4D35-A55A-0874D23A0AFF}" srcOrd="0" destOrd="0" presId="urn:microsoft.com/office/officeart/2018/2/layout/IconVerticalSolidList"/>
    <dgm:cxn modelId="{828CAA4E-1D57-4C2F-8FB3-669B1897A0A0}" type="presParOf" srcId="{D5C17095-D6EE-41DC-9EE6-1E59A20C49B4}" destId="{476E19A0-395A-43ED-9F96-23F849BE93E5}" srcOrd="1" destOrd="0" presId="urn:microsoft.com/office/officeart/2018/2/layout/IconVerticalSolidList"/>
    <dgm:cxn modelId="{26300F0C-59A8-4C94-9AF3-B8F8C8D41DC0}" type="presParOf" srcId="{D5C17095-D6EE-41DC-9EE6-1E59A20C49B4}" destId="{26050F82-0F8B-4903-AF03-A7C365756737}" srcOrd="2" destOrd="0" presId="urn:microsoft.com/office/officeart/2018/2/layout/IconVerticalSolidList"/>
    <dgm:cxn modelId="{E6898E98-A84B-49E3-9700-0A26AA086B76}" type="presParOf" srcId="{D5C17095-D6EE-41DC-9EE6-1E59A20C49B4}" destId="{F5D0A5E8-AEF4-4B03-8B89-F15B5AECF255}" srcOrd="3" destOrd="0" presId="urn:microsoft.com/office/officeart/2018/2/layout/IconVerticalSolidList"/>
    <dgm:cxn modelId="{DC682347-0568-4A13-A2BD-6FA896380537}" type="presParOf" srcId="{8EB3471B-87BE-42E9-A12B-0A9F9E1304F3}" destId="{864BAC7C-F52D-406A-A80F-2168FE5637B3}" srcOrd="5" destOrd="0" presId="urn:microsoft.com/office/officeart/2018/2/layout/IconVerticalSolidList"/>
    <dgm:cxn modelId="{661B801B-F388-4524-8EB9-B909ECD3A39B}" type="presParOf" srcId="{8EB3471B-87BE-42E9-A12B-0A9F9E1304F3}" destId="{648D6B9E-4013-48D1-981D-273070F347BA}" srcOrd="6" destOrd="0" presId="urn:microsoft.com/office/officeart/2018/2/layout/IconVerticalSolidList"/>
    <dgm:cxn modelId="{09AD57EF-E1F1-4EB7-A264-7968B1AE7C80}" type="presParOf" srcId="{648D6B9E-4013-48D1-981D-273070F347BA}" destId="{8BA87BCA-3D9B-4198-A6F3-BE8AC525C9DD}" srcOrd="0" destOrd="0" presId="urn:microsoft.com/office/officeart/2018/2/layout/IconVerticalSolidList"/>
    <dgm:cxn modelId="{E8252421-2549-40E1-8FFD-4ED46EA3C3F9}" type="presParOf" srcId="{648D6B9E-4013-48D1-981D-273070F347BA}" destId="{767554BD-49BF-49F4-A4C7-8B820CE96C3F}" srcOrd="1" destOrd="0" presId="urn:microsoft.com/office/officeart/2018/2/layout/IconVerticalSolidList"/>
    <dgm:cxn modelId="{F773E71F-DCF4-497B-9F8B-BF87B0D67999}" type="presParOf" srcId="{648D6B9E-4013-48D1-981D-273070F347BA}" destId="{932FDF3B-19D1-4241-9278-A8B343BB04FC}" srcOrd="2" destOrd="0" presId="urn:microsoft.com/office/officeart/2018/2/layout/IconVerticalSolidList"/>
    <dgm:cxn modelId="{9813ABD6-DB76-458C-BA3F-007A10B77543}" type="presParOf" srcId="{648D6B9E-4013-48D1-981D-273070F347BA}" destId="{C74A6393-1E0F-4C02-86F6-432C1D12BD96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8F974EF5-C5D3-4494-B35C-F13CB59012F2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1741AC85-CD38-4848-9E41-7E56552749EC}">
      <dgm:prSet/>
      <dgm:spPr/>
      <dgm:t>
        <a:bodyPr/>
        <a:lstStyle/>
        <a:p>
          <a:r>
            <a:rPr lang="en-GB" dirty="0"/>
            <a:t>We will be hosting Space Camp again for the Year 5s in the Summer months.</a:t>
          </a:r>
          <a:endParaRPr lang="en-US" dirty="0"/>
        </a:p>
      </dgm:t>
    </dgm:pt>
    <dgm:pt modelId="{9EA39DCC-6BEA-4C12-B359-7BC2F04FC4E2}" type="parTrans" cxnId="{27C35A7F-E80B-4757-B3E0-C8C03589F88C}">
      <dgm:prSet/>
      <dgm:spPr/>
      <dgm:t>
        <a:bodyPr/>
        <a:lstStyle/>
        <a:p>
          <a:endParaRPr lang="en-US"/>
        </a:p>
      </dgm:t>
    </dgm:pt>
    <dgm:pt modelId="{7BC6EC31-1D38-46F2-84A1-C234D2B79C8F}" type="sibTrans" cxnId="{27C35A7F-E80B-4757-B3E0-C8C03589F88C}">
      <dgm:prSet/>
      <dgm:spPr/>
      <dgm:t>
        <a:bodyPr/>
        <a:lstStyle/>
        <a:p>
          <a:endParaRPr lang="en-US"/>
        </a:p>
      </dgm:t>
    </dgm:pt>
    <dgm:pt modelId="{59D0A866-AD62-4369-8E17-668E9B6DC248}">
      <dgm:prSet/>
      <dgm:spPr/>
      <dgm:t>
        <a:bodyPr/>
        <a:lstStyle/>
        <a:p>
          <a:r>
            <a:rPr lang="en-GB" dirty="0"/>
            <a:t>This is always a great event and a chance for children to engage in the Science curriculum in a more practical way.</a:t>
          </a:r>
          <a:endParaRPr lang="en-US" dirty="0"/>
        </a:p>
      </dgm:t>
    </dgm:pt>
    <dgm:pt modelId="{6415539B-A2A8-44B7-8F21-F0084FB7492F}" type="parTrans" cxnId="{77DD3E69-5570-46E4-A5D7-588DAF9E1FEE}">
      <dgm:prSet/>
      <dgm:spPr/>
      <dgm:t>
        <a:bodyPr/>
        <a:lstStyle/>
        <a:p>
          <a:endParaRPr lang="en-US"/>
        </a:p>
      </dgm:t>
    </dgm:pt>
    <dgm:pt modelId="{F2D5C46E-1F66-4702-8A9F-B2D020737A5A}" type="sibTrans" cxnId="{77DD3E69-5570-46E4-A5D7-588DAF9E1FEE}">
      <dgm:prSet/>
      <dgm:spPr/>
      <dgm:t>
        <a:bodyPr/>
        <a:lstStyle/>
        <a:p>
          <a:endParaRPr lang="en-US"/>
        </a:p>
      </dgm:t>
    </dgm:pt>
    <dgm:pt modelId="{73877E9E-3536-4893-8684-489EDFB23E7A}">
      <dgm:prSet/>
      <dgm:spPr/>
      <dgm:t>
        <a:bodyPr/>
        <a:lstStyle/>
        <a:p>
          <a:r>
            <a:rPr lang="en-GB" dirty="0"/>
            <a:t>I will give you more specific and relevant information about this closer to the time!</a:t>
          </a:r>
          <a:endParaRPr lang="en-US" dirty="0"/>
        </a:p>
      </dgm:t>
    </dgm:pt>
    <dgm:pt modelId="{90A12F22-8725-46E7-A165-000AA91CCD4F}" type="parTrans" cxnId="{D29CCD27-B6BF-4043-A91E-FDB4710339AD}">
      <dgm:prSet/>
      <dgm:spPr/>
      <dgm:t>
        <a:bodyPr/>
        <a:lstStyle/>
        <a:p>
          <a:endParaRPr lang="en-US"/>
        </a:p>
      </dgm:t>
    </dgm:pt>
    <dgm:pt modelId="{486498CC-542C-4EB8-B35D-4182063CEA63}" type="sibTrans" cxnId="{D29CCD27-B6BF-4043-A91E-FDB4710339AD}">
      <dgm:prSet/>
      <dgm:spPr/>
      <dgm:t>
        <a:bodyPr/>
        <a:lstStyle/>
        <a:p>
          <a:endParaRPr lang="en-US"/>
        </a:p>
      </dgm:t>
    </dgm:pt>
    <dgm:pt modelId="{DFECDFFA-25CD-49EE-B00A-0C88FEE28786}">
      <dgm:prSet/>
      <dgm:spPr/>
      <dgm:t>
        <a:bodyPr/>
        <a:lstStyle/>
        <a:p>
          <a:endParaRPr lang="en-US" dirty="0"/>
        </a:p>
      </dgm:t>
    </dgm:pt>
    <dgm:pt modelId="{61B1077B-279E-4B3B-B328-31F7A2458386}" type="parTrans" cxnId="{47288CB0-FDEF-44D1-B604-D79DAB7D7FCE}">
      <dgm:prSet/>
      <dgm:spPr/>
      <dgm:t>
        <a:bodyPr/>
        <a:lstStyle/>
        <a:p>
          <a:endParaRPr lang="en-US"/>
        </a:p>
      </dgm:t>
    </dgm:pt>
    <dgm:pt modelId="{4F6196BE-1CC1-487F-8FB3-CB5E97B962BB}" type="sibTrans" cxnId="{47288CB0-FDEF-44D1-B604-D79DAB7D7FCE}">
      <dgm:prSet/>
      <dgm:spPr/>
      <dgm:t>
        <a:bodyPr/>
        <a:lstStyle/>
        <a:p>
          <a:endParaRPr lang="en-US"/>
        </a:p>
      </dgm:t>
    </dgm:pt>
    <dgm:pt modelId="{8EB3471B-87BE-42E9-A12B-0A9F9E1304F3}" type="pres">
      <dgm:prSet presAssocID="{8F974EF5-C5D3-4494-B35C-F13CB59012F2}" presName="root" presStyleCnt="0">
        <dgm:presLayoutVars>
          <dgm:dir/>
          <dgm:resizeHandles val="exact"/>
        </dgm:presLayoutVars>
      </dgm:prSet>
      <dgm:spPr/>
    </dgm:pt>
    <dgm:pt modelId="{E0C1D17D-9ED3-419D-BB4E-2E26115443BE}" type="pres">
      <dgm:prSet presAssocID="{1741AC85-CD38-4848-9E41-7E56552749EC}" presName="compNode" presStyleCnt="0"/>
      <dgm:spPr/>
    </dgm:pt>
    <dgm:pt modelId="{6EE3E582-00CC-4558-8997-29C68B5EE2DB}" type="pres">
      <dgm:prSet presAssocID="{1741AC85-CD38-4848-9E41-7E56552749EC}" presName="bgRect" presStyleLbl="bgShp" presStyleIdx="0" presStyleCnt="4"/>
      <dgm:spPr/>
    </dgm:pt>
    <dgm:pt modelId="{FE0CD43A-643E-45BE-BB87-DCEE63B1AD73}" type="pres">
      <dgm:prSet presAssocID="{1741AC85-CD38-4848-9E41-7E56552749EC}" presName="iconRect" presStyleLbl="node1" presStyleIdx="0" presStyleCnt="4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Graduation Cap"/>
        </a:ext>
      </dgm:extLst>
    </dgm:pt>
    <dgm:pt modelId="{3198E709-122D-4FA0-8024-00786C513B11}" type="pres">
      <dgm:prSet presAssocID="{1741AC85-CD38-4848-9E41-7E56552749EC}" presName="spaceRect" presStyleCnt="0"/>
      <dgm:spPr/>
    </dgm:pt>
    <dgm:pt modelId="{D86FD920-9153-41A8-834D-21ED17FA754D}" type="pres">
      <dgm:prSet presAssocID="{1741AC85-CD38-4848-9E41-7E56552749EC}" presName="parTx" presStyleLbl="revTx" presStyleIdx="0" presStyleCnt="4">
        <dgm:presLayoutVars>
          <dgm:chMax val="0"/>
          <dgm:chPref val="0"/>
        </dgm:presLayoutVars>
      </dgm:prSet>
      <dgm:spPr/>
    </dgm:pt>
    <dgm:pt modelId="{D3BBFC1E-2AEC-41F4-B56B-4275694EE705}" type="pres">
      <dgm:prSet presAssocID="{7BC6EC31-1D38-46F2-84A1-C234D2B79C8F}" presName="sibTrans" presStyleCnt="0"/>
      <dgm:spPr/>
    </dgm:pt>
    <dgm:pt modelId="{F97D10DF-6DD3-49D8-8B4B-453583300714}" type="pres">
      <dgm:prSet presAssocID="{59D0A866-AD62-4369-8E17-668E9B6DC248}" presName="compNode" presStyleCnt="0"/>
      <dgm:spPr/>
    </dgm:pt>
    <dgm:pt modelId="{35161D92-417F-47A9-AC5C-55AF1937AD13}" type="pres">
      <dgm:prSet presAssocID="{59D0A866-AD62-4369-8E17-668E9B6DC248}" presName="bgRect" presStyleLbl="bgShp" presStyleIdx="1" presStyleCnt="4"/>
      <dgm:spPr/>
    </dgm:pt>
    <dgm:pt modelId="{ADCAF04A-2C7D-4962-A69D-86A5299232E8}" type="pres">
      <dgm:prSet presAssocID="{59D0A866-AD62-4369-8E17-668E9B6DC248}" presName="iconRect" presStyleLbl="node1" presStyleIdx="1" presStyleCnt="4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Angel Face with Solid Fill"/>
        </a:ext>
      </dgm:extLst>
    </dgm:pt>
    <dgm:pt modelId="{3CB090E3-EA32-417D-8125-E6707BE74519}" type="pres">
      <dgm:prSet presAssocID="{59D0A866-AD62-4369-8E17-668E9B6DC248}" presName="spaceRect" presStyleCnt="0"/>
      <dgm:spPr/>
    </dgm:pt>
    <dgm:pt modelId="{7DDED40E-5EAE-4C5A-A2B3-EDE352C4354D}" type="pres">
      <dgm:prSet presAssocID="{59D0A866-AD62-4369-8E17-668E9B6DC248}" presName="parTx" presStyleLbl="revTx" presStyleIdx="1" presStyleCnt="4">
        <dgm:presLayoutVars>
          <dgm:chMax val="0"/>
          <dgm:chPref val="0"/>
        </dgm:presLayoutVars>
      </dgm:prSet>
      <dgm:spPr/>
    </dgm:pt>
    <dgm:pt modelId="{CC0067C5-AAD5-4226-98DC-74835B9467FB}" type="pres">
      <dgm:prSet presAssocID="{F2D5C46E-1F66-4702-8A9F-B2D020737A5A}" presName="sibTrans" presStyleCnt="0"/>
      <dgm:spPr/>
    </dgm:pt>
    <dgm:pt modelId="{D5C17095-D6EE-41DC-9EE6-1E59A20C49B4}" type="pres">
      <dgm:prSet presAssocID="{73877E9E-3536-4893-8684-489EDFB23E7A}" presName="compNode" presStyleCnt="0"/>
      <dgm:spPr/>
    </dgm:pt>
    <dgm:pt modelId="{A85C7031-DCAF-4D35-A55A-0874D23A0AFF}" type="pres">
      <dgm:prSet presAssocID="{73877E9E-3536-4893-8684-489EDFB23E7A}" presName="bgRect" presStyleLbl="bgShp" presStyleIdx="2" presStyleCnt="4"/>
      <dgm:spPr/>
    </dgm:pt>
    <dgm:pt modelId="{476E19A0-395A-43ED-9F96-23F849BE93E5}" type="pres">
      <dgm:prSet presAssocID="{73877E9E-3536-4893-8684-489EDFB23E7A}" presName="iconRect" presStyleLbl="node1" presStyleIdx="2" presStyleCnt="4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Open Folder"/>
        </a:ext>
      </dgm:extLst>
    </dgm:pt>
    <dgm:pt modelId="{26050F82-0F8B-4903-AF03-A7C365756737}" type="pres">
      <dgm:prSet presAssocID="{73877E9E-3536-4893-8684-489EDFB23E7A}" presName="spaceRect" presStyleCnt="0"/>
      <dgm:spPr/>
    </dgm:pt>
    <dgm:pt modelId="{F5D0A5E8-AEF4-4B03-8B89-F15B5AECF255}" type="pres">
      <dgm:prSet presAssocID="{73877E9E-3536-4893-8684-489EDFB23E7A}" presName="parTx" presStyleLbl="revTx" presStyleIdx="2" presStyleCnt="4">
        <dgm:presLayoutVars>
          <dgm:chMax val="0"/>
          <dgm:chPref val="0"/>
        </dgm:presLayoutVars>
      </dgm:prSet>
      <dgm:spPr/>
    </dgm:pt>
    <dgm:pt modelId="{864BAC7C-F52D-406A-A80F-2168FE5637B3}" type="pres">
      <dgm:prSet presAssocID="{486498CC-542C-4EB8-B35D-4182063CEA63}" presName="sibTrans" presStyleCnt="0"/>
      <dgm:spPr/>
    </dgm:pt>
    <dgm:pt modelId="{648D6B9E-4013-48D1-981D-273070F347BA}" type="pres">
      <dgm:prSet presAssocID="{DFECDFFA-25CD-49EE-B00A-0C88FEE28786}" presName="compNode" presStyleCnt="0"/>
      <dgm:spPr/>
    </dgm:pt>
    <dgm:pt modelId="{8BA87BCA-3D9B-4198-A6F3-BE8AC525C9DD}" type="pres">
      <dgm:prSet presAssocID="{DFECDFFA-25CD-49EE-B00A-0C88FEE28786}" presName="bgRect" presStyleLbl="bgShp" presStyleIdx="3" presStyleCnt="4"/>
      <dgm:spPr/>
    </dgm:pt>
    <dgm:pt modelId="{767554BD-49BF-49F4-A4C7-8B820CE96C3F}" type="pres">
      <dgm:prSet presAssocID="{DFECDFFA-25CD-49EE-B00A-0C88FEE28786}" presName="iconRect" presStyleLbl="node1" presStyleIdx="3" presStyleCnt="4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lassroom"/>
        </a:ext>
      </dgm:extLst>
    </dgm:pt>
    <dgm:pt modelId="{932FDF3B-19D1-4241-9278-A8B343BB04FC}" type="pres">
      <dgm:prSet presAssocID="{DFECDFFA-25CD-49EE-B00A-0C88FEE28786}" presName="spaceRect" presStyleCnt="0"/>
      <dgm:spPr/>
    </dgm:pt>
    <dgm:pt modelId="{C74A6393-1E0F-4C02-86F6-432C1D12BD96}" type="pres">
      <dgm:prSet presAssocID="{DFECDFFA-25CD-49EE-B00A-0C88FEE28786}" presName="parTx" presStyleLbl="revTx" presStyleIdx="3" presStyleCnt="4">
        <dgm:presLayoutVars>
          <dgm:chMax val="0"/>
          <dgm:chPref val="0"/>
        </dgm:presLayoutVars>
      </dgm:prSet>
      <dgm:spPr/>
    </dgm:pt>
  </dgm:ptLst>
  <dgm:cxnLst>
    <dgm:cxn modelId="{D29CCD27-B6BF-4043-A91E-FDB4710339AD}" srcId="{8F974EF5-C5D3-4494-B35C-F13CB59012F2}" destId="{73877E9E-3536-4893-8684-489EDFB23E7A}" srcOrd="2" destOrd="0" parTransId="{90A12F22-8725-46E7-A165-000AA91CCD4F}" sibTransId="{486498CC-542C-4EB8-B35D-4182063CEA63}"/>
    <dgm:cxn modelId="{77DD3E69-5570-46E4-A5D7-588DAF9E1FEE}" srcId="{8F974EF5-C5D3-4494-B35C-F13CB59012F2}" destId="{59D0A866-AD62-4369-8E17-668E9B6DC248}" srcOrd="1" destOrd="0" parTransId="{6415539B-A2A8-44B7-8F21-F0084FB7492F}" sibTransId="{F2D5C46E-1F66-4702-8A9F-B2D020737A5A}"/>
    <dgm:cxn modelId="{F197067E-C5E7-4755-8120-C6920A77BA38}" type="presOf" srcId="{73877E9E-3536-4893-8684-489EDFB23E7A}" destId="{F5D0A5E8-AEF4-4B03-8B89-F15B5AECF255}" srcOrd="0" destOrd="0" presId="urn:microsoft.com/office/officeart/2018/2/layout/IconVerticalSolidList"/>
    <dgm:cxn modelId="{27C35A7F-E80B-4757-B3E0-C8C03589F88C}" srcId="{8F974EF5-C5D3-4494-B35C-F13CB59012F2}" destId="{1741AC85-CD38-4848-9E41-7E56552749EC}" srcOrd="0" destOrd="0" parTransId="{9EA39DCC-6BEA-4C12-B359-7BC2F04FC4E2}" sibTransId="{7BC6EC31-1D38-46F2-84A1-C234D2B79C8F}"/>
    <dgm:cxn modelId="{2A8DC190-D92F-4A1F-AAC9-CB5D169B9C18}" type="presOf" srcId="{8F974EF5-C5D3-4494-B35C-F13CB59012F2}" destId="{8EB3471B-87BE-42E9-A12B-0A9F9E1304F3}" srcOrd="0" destOrd="0" presId="urn:microsoft.com/office/officeart/2018/2/layout/IconVerticalSolidList"/>
    <dgm:cxn modelId="{7B5A1D97-7085-4341-AD44-88E1186229D2}" type="presOf" srcId="{1741AC85-CD38-4848-9E41-7E56552749EC}" destId="{D86FD920-9153-41A8-834D-21ED17FA754D}" srcOrd="0" destOrd="0" presId="urn:microsoft.com/office/officeart/2018/2/layout/IconVerticalSolidList"/>
    <dgm:cxn modelId="{47288CB0-FDEF-44D1-B604-D79DAB7D7FCE}" srcId="{8F974EF5-C5D3-4494-B35C-F13CB59012F2}" destId="{DFECDFFA-25CD-49EE-B00A-0C88FEE28786}" srcOrd="3" destOrd="0" parTransId="{61B1077B-279E-4B3B-B328-31F7A2458386}" sibTransId="{4F6196BE-1CC1-487F-8FB3-CB5E97B962BB}"/>
    <dgm:cxn modelId="{612DC1F5-82E1-4A24-92EF-C4CFF1799466}" type="presOf" srcId="{59D0A866-AD62-4369-8E17-668E9B6DC248}" destId="{7DDED40E-5EAE-4C5A-A2B3-EDE352C4354D}" srcOrd="0" destOrd="0" presId="urn:microsoft.com/office/officeart/2018/2/layout/IconVerticalSolidList"/>
    <dgm:cxn modelId="{683D23FA-C0F9-476F-BC0C-3736D4C324A3}" type="presOf" srcId="{DFECDFFA-25CD-49EE-B00A-0C88FEE28786}" destId="{C74A6393-1E0F-4C02-86F6-432C1D12BD96}" srcOrd="0" destOrd="0" presId="urn:microsoft.com/office/officeart/2018/2/layout/IconVerticalSolidList"/>
    <dgm:cxn modelId="{3CCCE508-4E30-4A44-BDF1-50621356BCA3}" type="presParOf" srcId="{8EB3471B-87BE-42E9-A12B-0A9F9E1304F3}" destId="{E0C1D17D-9ED3-419D-BB4E-2E26115443BE}" srcOrd="0" destOrd="0" presId="urn:microsoft.com/office/officeart/2018/2/layout/IconVerticalSolidList"/>
    <dgm:cxn modelId="{6C341299-6CDB-4F71-968E-CD909E71AEA7}" type="presParOf" srcId="{E0C1D17D-9ED3-419D-BB4E-2E26115443BE}" destId="{6EE3E582-00CC-4558-8997-29C68B5EE2DB}" srcOrd="0" destOrd="0" presId="urn:microsoft.com/office/officeart/2018/2/layout/IconVerticalSolidList"/>
    <dgm:cxn modelId="{F8919544-A79E-4121-BAAE-F228329D356C}" type="presParOf" srcId="{E0C1D17D-9ED3-419D-BB4E-2E26115443BE}" destId="{FE0CD43A-643E-45BE-BB87-DCEE63B1AD73}" srcOrd="1" destOrd="0" presId="urn:microsoft.com/office/officeart/2018/2/layout/IconVerticalSolidList"/>
    <dgm:cxn modelId="{C29036FB-F627-47A1-9053-E67F55E595F8}" type="presParOf" srcId="{E0C1D17D-9ED3-419D-BB4E-2E26115443BE}" destId="{3198E709-122D-4FA0-8024-00786C513B11}" srcOrd="2" destOrd="0" presId="urn:microsoft.com/office/officeart/2018/2/layout/IconVerticalSolidList"/>
    <dgm:cxn modelId="{5AF3BC5D-213B-4838-BB73-DD7CA3CB2824}" type="presParOf" srcId="{E0C1D17D-9ED3-419D-BB4E-2E26115443BE}" destId="{D86FD920-9153-41A8-834D-21ED17FA754D}" srcOrd="3" destOrd="0" presId="urn:microsoft.com/office/officeart/2018/2/layout/IconVerticalSolidList"/>
    <dgm:cxn modelId="{2DA8129C-19F5-4FA9-83CB-68746AB0A7FA}" type="presParOf" srcId="{8EB3471B-87BE-42E9-A12B-0A9F9E1304F3}" destId="{D3BBFC1E-2AEC-41F4-B56B-4275694EE705}" srcOrd="1" destOrd="0" presId="urn:microsoft.com/office/officeart/2018/2/layout/IconVerticalSolidList"/>
    <dgm:cxn modelId="{10F94F4C-4A52-4ACB-964A-FCE5BE734361}" type="presParOf" srcId="{8EB3471B-87BE-42E9-A12B-0A9F9E1304F3}" destId="{F97D10DF-6DD3-49D8-8B4B-453583300714}" srcOrd="2" destOrd="0" presId="urn:microsoft.com/office/officeart/2018/2/layout/IconVerticalSolidList"/>
    <dgm:cxn modelId="{2A5AA789-F17A-40CE-B999-9C008334A40D}" type="presParOf" srcId="{F97D10DF-6DD3-49D8-8B4B-453583300714}" destId="{35161D92-417F-47A9-AC5C-55AF1937AD13}" srcOrd="0" destOrd="0" presId="urn:microsoft.com/office/officeart/2018/2/layout/IconVerticalSolidList"/>
    <dgm:cxn modelId="{5E3DB156-34CE-4B29-8497-E99727C6EAEA}" type="presParOf" srcId="{F97D10DF-6DD3-49D8-8B4B-453583300714}" destId="{ADCAF04A-2C7D-4962-A69D-86A5299232E8}" srcOrd="1" destOrd="0" presId="urn:microsoft.com/office/officeart/2018/2/layout/IconVerticalSolidList"/>
    <dgm:cxn modelId="{3CBC799B-46D8-448F-A669-43497766C4C5}" type="presParOf" srcId="{F97D10DF-6DD3-49D8-8B4B-453583300714}" destId="{3CB090E3-EA32-417D-8125-E6707BE74519}" srcOrd="2" destOrd="0" presId="urn:microsoft.com/office/officeart/2018/2/layout/IconVerticalSolidList"/>
    <dgm:cxn modelId="{FFACA0A1-E412-4F7A-84BF-E253B2C32B67}" type="presParOf" srcId="{F97D10DF-6DD3-49D8-8B4B-453583300714}" destId="{7DDED40E-5EAE-4C5A-A2B3-EDE352C4354D}" srcOrd="3" destOrd="0" presId="urn:microsoft.com/office/officeart/2018/2/layout/IconVerticalSolidList"/>
    <dgm:cxn modelId="{338D6DAB-56CC-4931-A2AF-35370838F888}" type="presParOf" srcId="{8EB3471B-87BE-42E9-A12B-0A9F9E1304F3}" destId="{CC0067C5-AAD5-4226-98DC-74835B9467FB}" srcOrd="3" destOrd="0" presId="urn:microsoft.com/office/officeart/2018/2/layout/IconVerticalSolidList"/>
    <dgm:cxn modelId="{3E4A5AA1-1EB1-458C-8FF1-1877188F9C60}" type="presParOf" srcId="{8EB3471B-87BE-42E9-A12B-0A9F9E1304F3}" destId="{D5C17095-D6EE-41DC-9EE6-1E59A20C49B4}" srcOrd="4" destOrd="0" presId="urn:microsoft.com/office/officeart/2018/2/layout/IconVerticalSolidList"/>
    <dgm:cxn modelId="{6983AC3C-7703-48BF-B1E5-2F6B555D6F51}" type="presParOf" srcId="{D5C17095-D6EE-41DC-9EE6-1E59A20C49B4}" destId="{A85C7031-DCAF-4D35-A55A-0874D23A0AFF}" srcOrd="0" destOrd="0" presId="urn:microsoft.com/office/officeart/2018/2/layout/IconVerticalSolidList"/>
    <dgm:cxn modelId="{828CAA4E-1D57-4C2F-8FB3-669B1897A0A0}" type="presParOf" srcId="{D5C17095-D6EE-41DC-9EE6-1E59A20C49B4}" destId="{476E19A0-395A-43ED-9F96-23F849BE93E5}" srcOrd="1" destOrd="0" presId="urn:microsoft.com/office/officeart/2018/2/layout/IconVerticalSolidList"/>
    <dgm:cxn modelId="{26300F0C-59A8-4C94-9AF3-B8F8C8D41DC0}" type="presParOf" srcId="{D5C17095-D6EE-41DC-9EE6-1E59A20C49B4}" destId="{26050F82-0F8B-4903-AF03-A7C365756737}" srcOrd="2" destOrd="0" presId="urn:microsoft.com/office/officeart/2018/2/layout/IconVerticalSolidList"/>
    <dgm:cxn modelId="{E6898E98-A84B-49E3-9700-0A26AA086B76}" type="presParOf" srcId="{D5C17095-D6EE-41DC-9EE6-1E59A20C49B4}" destId="{F5D0A5E8-AEF4-4B03-8B89-F15B5AECF255}" srcOrd="3" destOrd="0" presId="urn:microsoft.com/office/officeart/2018/2/layout/IconVerticalSolidList"/>
    <dgm:cxn modelId="{DC682347-0568-4A13-A2BD-6FA896380537}" type="presParOf" srcId="{8EB3471B-87BE-42E9-A12B-0A9F9E1304F3}" destId="{864BAC7C-F52D-406A-A80F-2168FE5637B3}" srcOrd="5" destOrd="0" presId="urn:microsoft.com/office/officeart/2018/2/layout/IconVerticalSolidList"/>
    <dgm:cxn modelId="{661B801B-F388-4524-8EB9-B909ECD3A39B}" type="presParOf" srcId="{8EB3471B-87BE-42E9-A12B-0A9F9E1304F3}" destId="{648D6B9E-4013-48D1-981D-273070F347BA}" srcOrd="6" destOrd="0" presId="urn:microsoft.com/office/officeart/2018/2/layout/IconVerticalSolidList"/>
    <dgm:cxn modelId="{09AD57EF-E1F1-4EB7-A264-7968B1AE7C80}" type="presParOf" srcId="{648D6B9E-4013-48D1-981D-273070F347BA}" destId="{8BA87BCA-3D9B-4198-A6F3-BE8AC525C9DD}" srcOrd="0" destOrd="0" presId="urn:microsoft.com/office/officeart/2018/2/layout/IconVerticalSolidList"/>
    <dgm:cxn modelId="{E8252421-2549-40E1-8FFD-4ED46EA3C3F9}" type="presParOf" srcId="{648D6B9E-4013-48D1-981D-273070F347BA}" destId="{767554BD-49BF-49F4-A4C7-8B820CE96C3F}" srcOrd="1" destOrd="0" presId="urn:microsoft.com/office/officeart/2018/2/layout/IconVerticalSolidList"/>
    <dgm:cxn modelId="{F773E71F-DCF4-497B-9F8B-BF87B0D67999}" type="presParOf" srcId="{648D6B9E-4013-48D1-981D-273070F347BA}" destId="{932FDF3B-19D1-4241-9278-A8B343BB04FC}" srcOrd="2" destOrd="0" presId="urn:microsoft.com/office/officeart/2018/2/layout/IconVerticalSolidList"/>
    <dgm:cxn modelId="{9813ABD6-DB76-458C-BA3F-007A10B77543}" type="presParOf" srcId="{648D6B9E-4013-48D1-981D-273070F347BA}" destId="{C74A6393-1E0F-4C02-86F6-432C1D12BD96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8F974EF5-C5D3-4494-B35C-F13CB59012F2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1741AC85-CD38-4848-9E41-7E56552749EC}">
      <dgm:prSet/>
      <dgm:spPr/>
      <dgm:t>
        <a:bodyPr/>
        <a:lstStyle/>
        <a:p>
          <a:r>
            <a:rPr lang="en-GB" dirty="0"/>
            <a:t>In the Summer term, the Year 5s will be going swimming.</a:t>
          </a:r>
          <a:endParaRPr lang="en-US" dirty="0"/>
        </a:p>
      </dgm:t>
    </dgm:pt>
    <dgm:pt modelId="{9EA39DCC-6BEA-4C12-B359-7BC2F04FC4E2}" type="parTrans" cxnId="{27C35A7F-E80B-4757-B3E0-C8C03589F88C}">
      <dgm:prSet/>
      <dgm:spPr/>
      <dgm:t>
        <a:bodyPr/>
        <a:lstStyle/>
        <a:p>
          <a:endParaRPr lang="en-US"/>
        </a:p>
      </dgm:t>
    </dgm:pt>
    <dgm:pt modelId="{7BC6EC31-1D38-46F2-84A1-C234D2B79C8F}" type="sibTrans" cxnId="{27C35A7F-E80B-4757-B3E0-C8C03589F88C}">
      <dgm:prSet/>
      <dgm:spPr/>
      <dgm:t>
        <a:bodyPr/>
        <a:lstStyle/>
        <a:p>
          <a:endParaRPr lang="en-US"/>
        </a:p>
      </dgm:t>
    </dgm:pt>
    <dgm:pt modelId="{59D0A866-AD62-4369-8E17-668E9B6DC248}">
      <dgm:prSet/>
      <dgm:spPr/>
      <dgm:t>
        <a:bodyPr/>
        <a:lstStyle/>
        <a:p>
          <a:r>
            <a:rPr lang="en-GB" dirty="0"/>
            <a:t>We will probably be going to Clevedon Leisure Centre again.</a:t>
          </a:r>
          <a:endParaRPr lang="en-US" dirty="0"/>
        </a:p>
      </dgm:t>
    </dgm:pt>
    <dgm:pt modelId="{6415539B-A2A8-44B7-8F21-F0084FB7492F}" type="parTrans" cxnId="{77DD3E69-5570-46E4-A5D7-588DAF9E1FEE}">
      <dgm:prSet/>
      <dgm:spPr/>
      <dgm:t>
        <a:bodyPr/>
        <a:lstStyle/>
        <a:p>
          <a:endParaRPr lang="en-US"/>
        </a:p>
      </dgm:t>
    </dgm:pt>
    <dgm:pt modelId="{F2D5C46E-1F66-4702-8A9F-B2D020737A5A}" type="sibTrans" cxnId="{77DD3E69-5570-46E4-A5D7-588DAF9E1FEE}">
      <dgm:prSet/>
      <dgm:spPr/>
      <dgm:t>
        <a:bodyPr/>
        <a:lstStyle/>
        <a:p>
          <a:endParaRPr lang="en-US"/>
        </a:p>
      </dgm:t>
    </dgm:pt>
    <dgm:pt modelId="{73877E9E-3536-4893-8684-489EDFB23E7A}">
      <dgm:prSet/>
      <dgm:spPr/>
      <dgm:t>
        <a:bodyPr/>
        <a:lstStyle/>
        <a:p>
          <a:r>
            <a:rPr lang="en-GB" dirty="0"/>
            <a:t>This will run on Fridays for the length of Term 5.</a:t>
          </a:r>
          <a:endParaRPr lang="en-US" dirty="0"/>
        </a:p>
      </dgm:t>
    </dgm:pt>
    <dgm:pt modelId="{90A12F22-8725-46E7-A165-000AA91CCD4F}" type="parTrans" cxnId="{D29CCD27-B6BF-4043-A91E-FDB4710339AD}">
      <dgm:prSet/>
      <dgm:spPr/>
      <dgm:t>
        <a:bodyPr/>
        <a:lstStyle/>
        <a:p>
          <a:endParaRPr lang="en-US"/>
        </a:p>
      </dgm:t>
    </dgm:pt>
    <dgm:pt modelId="{486498CC-542C-4EB8-B35D-4182063CEA63}" type="sibTrans" cxnId="{D29CCD27-B6BF-4043-A91E-FDB4710339AD}">
      <dgm:prSet/>
      <dgm:spPr/>
      <dgm:t>
        <a:bodyPr/>
        <a:lstStyle/>
        <a:p>
          <a:endParaRPr lang="en-US"/>
        </a:p>
      </dgm:t>
    </dgm:pt>
    <dgm:pt modelId="{DFECDFFA-25CD-49EE-B00A-0C88FEE28786}">
      <dgm:prSet/>
      <dgm:spPr/>
      <dgm:t>
        <a:bodyPr/>
        <a:lstStyle/>
        <a:p>
          <a:endParaRPr lang="en-US" dirty="0"/>
        </a:p>
      </dgm:t>
    </dgm:pt>
    <dgm:pt modelId="{61B1077B-279E-4B3B-B328-31F7A2458386}" type="parTrans" cxnId="{47288CB0-FDEF-44D1-B604-D79DAB7D7FCE}">
      <dgm:prSet/>
      <dgm:spPr/>
      <dgm:t>
        <a:bodyPr/>
        <a:lstStyle/>
        <a:p>
          <a:endParaRPr lang="en-US"/>
        </a:p>
      </dgm:t>
    </dgm:pt>
    <dgm:pt modelId="{4F6196BE-1CC1-487F-8FB3-CB5E97B962BB}" type="sibTrans" cxnId="{47288CB0-FDEF-44D1-B604-D79DAB7D7FCE}">
      <dgm:prSet/>
      <dgm:spPr/>
      <dgm:t>
        <a:bodyPr/>
        <a:lstStyle/>
        <a:p>
          <a:endParaRPr lang="en-US"/>
        </a:p>
      </dgm:t>
    </dgm:pt>
    <dgm:pt modelId="{8EB3471B-87BE-42E9-A12B-0A9F9E1304F3}" type="pres">
      <dgm:prSet presAssocID="{8F974EF5-C5D3-4494-B35C-F13CB59012F2}" presName="root" presStyleCnt="0">
        <dgm:presLayoutVars>
          <dgm:dir/>
          <dgm:resizeHandles val="exact"/>
        </dgm:presLayoutVars>
      </dgm:prSet>
      <dgm:spPr/>
    </dgm:pt>
    <dgm:pt modelId="{E0C1D17D-9ED3-419D-BB4E-2E26115443BE}" type="pres">
      <dgm:prSet presAssocID="{1741AC85-CD38-4848-9E41-7E56552749EC}" presName="compNode" presStyleCnt="0"/>
      <dgm:spPr/>
    </dgm:pt>
    <dgm:pt modelId="{6EE3E582-00CC-4558-8997-29C68B5EE2DB}" type="pres">
      <dgm:prSet presAssocID="{1741AC85-CD38-4848-9E41-7E56552749EC}" presName="bgRect" presStyleLbl="bgShp" presStyleIdx="0" presStyleCnt="4"/>
      <dgm:spPr/>
    </dgm:pt>
    <dgm:pt modelId="{FE0CD43A-643E-45BE-BB87-DCEE63B1AD73}" type="pres">
      <dgm:prSet presAssocID="{1741AC85-CD38-4848-9E41-7E56552749EC}" presName="iconRect" presStyleLbl="node1" presStyleIdx="0" presStyleCnt="4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Graduation Cap"/>
        </a:ext>
      </dgm:extLst>
    </dgm:pt>
    <dgm:pt modelId="{3198E709-122D-4FA0-8024-00786C513B11}" type="pres">
      <dgm:prSet presAssocID="{1741AC85-CD38-4848-9E41-7E56552749EC}" presName="spaceRect" presStyleCnt="0"/>
      <dgm:spPr/>
    </dgm:pt>
    <dgm:pt modelId="{D86FD920-9153-41A8-834D-21ED17FA754D}" type="pres">
      <dgm:prSet presAssocID="{1741AC85-CD38-4848-9E41-7E56552749EC}" presName="parTx" presStyleLbl="revTx" presStyleIdx="0" presStyleCnt="4">
        <dgm:presLayoutVars>
          <dgm:chMax val="0"/>
          <dgm:chPref val="0"/>
        </dgm:presLayoutVars>
      </dgm:prSet>
      <dgm:spPr/>
    </dgm:pt>
    <dgm:pt modelId="{D3BBFC1E-2AEC-41F4-B56B-4275694EE705}" type="pres">
      <dgm:prSet presAssocID="{7BC6EC31-1D38-46F2-84A1-C234D2B79C8F}" presName="sibTrans" presStyleCnt="0"/>
      <dgm:spPr/>
    </dgm:pt>
    <dgm:pt modelId="{F97D10DF-6DD3-49D8-8B4B-453583300714}" type="pres">
      <dgm:prSet presAssocID="{59D0A866-AD62-4369-8E17-668E9B6DC248}" presName="compNode" presStyleCnt="0"/>
      <dgm:spPr/>
    </dgm:pt>
    <dgm:pt modelId="{35161D92-417F-47A9-AC5C-55AF1937AD13}" type="pres">
      <dgm:prSet presAssocID="{59D0A866-AD62-4369-8E17-668E9B6DC248}" presName="bgRect" presStyleLbl="bgShp" presStyleIdx="1" presStyleCnt="4"/>
      <dgm:spPr/>
    </dgm:pt>
    <dgm:pt modelId="{ADCAF04A-2C7D-4962-A69D-86A5299232E8}" type="pres">
      <dgm:prSet presAssocID="{59D0A866-AD62-4369-8E17-668E9B6DC248}" presName="iconRect" presStyleLbl="node1" presStyleIdx="1" presStyleCnt="4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Angel Face with Solid Fill"/>
        </a:ext>
      </dgm:extLst>
    </dgm:pt>
    <dgm:pt modelId="{3CB090E3-EA32-417D-8125-E6707BE74519}" type="pres">
      <dgm:prSet presAssocID="{59D0A866-AD62-4369-8E17-668E9B6DC248}" presName="spaceRect" presStyleCnt="0"/>
      <dgm:spPr/>
    </dgm:pt>
    <dgm:pt modelId="{7DDED40E-5EAE-4C5A-A2B3-EDE352C4354D}" type="pres">
      <dgm:prSet presAssocID="{59D0A866-AD62-4369-8E17-668E9B6DC248}" presName="parTx" presStyleLbl="revTx" presStyleIdx="1" presStyleCnt="4">
        <dgm:presLayoutVars>
          <dgm:chMax val="0"/>
          <dgm:chPref val="0"/>
        </dgm:presLayoutVars>
      </dgm:prSet>
      <dgm:spPr/>
    </dgm:pt>
    <dgm:pt modelId="{CC0067C5-AAD5-4226-98DC-74835B9467FB}" type="pres">
      <dgm:prSet presAssocID="{F2D5C46E-1F66-4702-8A9F-B2D020737A5A}" presName="sibTrans" presStyleCnt="0"/>
      <dgm:spPr/>
    </dgm:pt>
    <dgm:pt modelId="{D5C17095-D6EE-41DC-9EE6-1E59A20C49B4}" type="pres">
      <dgm:prSet presAssocID="{73877E9E-3536-4893-8684-489EDFB23E7A}" presName="compNode" presStyleCnt="0"/>
      <dgm:spPr/>
    </dgm:pt>
    <dgm:pt modelId="{A85C7031-DCAF-4D35-A55A-0874D23A0AFF}" type="pres">
      <dgm:prSet presAssocID="{73877E9E-3536-4893-8684-489EDFB23E7A}" presName="bgRect" presStyleLbl="bgShp" presStyleIdx="2" presStyleCnt="4"/>
      <dgm:spPr/>
    </dgm:pt>
    <dgm:pt modelId="{476E19A0-395A-43ED-9F96-23F849BE93E5}" type="pres">
      <dgm:prSet presAssocID="{73877E9E-3536-4893-8684-489EDFB23E7A}" presName="iconRect" presStyleLbl="node1" presStyleIdx="2" presStyleCnt="4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Open Folder"/>
        </a:ext>
      </dgm:extLst>
    </dgm:pt>
    <dgm:pt modelId="{26050F82-0F8B-4903-AF03-A7C365756737}" type="pres">
      <dgm:prSet presAssocID="{73877E9E-3536-4893-8684-489EDFB23E7A}" presName="spaceRect" presStyleCnt="0"/>
      <dgm:spPr/>
    </dgm:pt>
    <dgm:pt modelId="{F5D0A5E8-AEF4-4B03-8B89-F15B5AECF255}" type="pres">
      <dgm:prSet presAssocID="{73877E9E-3536-4893-8684-489EDFB23E7A}" presName="parTx" presStyleLbl="revTx" presStyleIdx="2" presStyleCnt="4">
        <dgm:presLayoutVars>
          <dgm:chMax val="0"/>
          <dgm:chPref val="0"/>
        </dgm:presLayoutVars>
      </dgm:prSet>
      <dgm:spPr/>
    </dgm:pt>
    <dgm:pt modelId="{864BAC7C-F52D-406A-A80F-2168FE5637B3}" type="pres">
      <dgm:prSet presAssocID="{486498CC-542C-4EB8-B35D-4182063CEA63}" presName="sibTrans" presStyleCnt="0"/>
      <dgm:spPr/>
    </dgm:pt>
    <dgm:pt modelId="{648D6B9E-4013-48D1-981D-273070F347BA}" type="pres">
      <dgm:prSet presAssocID="{DFECDFFA-25CD-49EE-B00A-0C88FEE28786}" presName="compNode" presStyleCnt="0"/>
      <dgm:spPr/>
    </dgm:pt>
    <dgm:pt modelId="{8BA87BCA-3D9B-4198-A6F3-BE8AC525C9DD}" type="pres">
      <dgm:prSet presAssocID="{DFECDFFA-25CD-49EE-B00A-0C88FEE28786}" presName="bgRect" presStyleLbl="bgShp" presStyleIdx="3" presStyleCnt="4"/>
      <dgm:spPr/>
    </dgm:pt>
    <dgm:pt modelId="{767554BD-49BF-49F4-A4C7-8B820CE96C3F}" type="pres">
      <dgm:prSet presAssocID="{DFECDFFA-25CD-49EE-B00A-0C88FEE28786}" presName="iconRect" presStyleLbl="node1" presStyleIdx="3" presStyleCnt="4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lassroom"/>
        </a:ext>
      </dgm:extLst>
    </dgm:pt>
    <dgm:pt modelId="{932FDF3B-19D1-4241-9278-A8B343BB04FC}" type="pres">
      <dgm:prSet presAssocID="{DFECDFFA-25CD-49EE-B00A-0C88FEE28786}" presName="spaceRect" presStyleCnt="0"/>
      <dgm:spPr/>
    </dgm:pt>
    <dgm:pt modelId="{C74A6393-1E0F-4C02-86F6-432C1D12BD96}" type="pres">
      <dgm:prSet presAssocID="{DFECDFFA-25CD-49EE-B00A-0C88FEE28786}" presName="parTx" presStyleLbl="revTx" presStyleIdx="3" presStyleCnt="4">
        <dgm:presLayoutVars>
          <dgm:chMax val="0"/>
          <dgm:chPref val="0"/>
        </dgm:presLayoutVars>
      </dgm:prSet>
      <dgm:spPr/>
    </dgm:pt>
  </dgm:ptLst>
  <dgm:cxnLst>
    <dgm:cxn modelId="{D29CCD27-B6BF-4043-A91E-FDB4710339AD}" srcId="{8F974EF5-C5D3-4494-B35C-F13CB59012F2}" destId="{73877E9E-3536-4893-8684-489EDFB23E7A}" srcOrd="2" destOrd="0" parTransId="{90A12F22-8725-46E7-A165-000AA91CCD4F}" sibTransId="{486498CC-542C-4EB8-B35D-4182063CEA63}"/>
    <dgm:cxn modelId="{77DD3E69-5570-46E4-A5D7-588DAF9E1FEE}" srcId="{8F974EF5-C5D3-4494-B35C-F13CB59012F2}" destId="{59D0A866-AD62-4369-8E17-668E9B6DC248}" srcOrd="1" destOrd="0" parTransId="{6415539B-A2A8-44B7-8F21-F0084FB7492F}" sibTransId="{F2D5C46E-1F66-4702-8A9F-B2D020737A5A}"/>
    <dgm:cxn modelId="{F197067E-C5E7-4755-8120-C6920A77BA38}" type="presOf" srcId="{73877E9E-3536-4893-8684-489EDFB23E7A}" destId="{F5D0A5E8-AEF4-4B03-8B89-F15B5AECF255}" srcOrd="0" destOrd="0" presId="urn:microsoft.com/office/officeart/2018/2/layout/IconVerticalSolidList"/>
    <dgm:cxn modelId="{27C35A7F-E80B-4757-B3E0-C8C03589F88C}" srcId="{8F974EF5-C5D3-4494-B35C-F13CB59012F2}" destId="{1741AC85-CD38-4848-9E41-7E56552749EC}" srcOrd="0" destOrd="0" parTransId="{9EA39DCC-6BEA-4C12-B359-7BC2F04FC4E2}" sibTransId="{7BC6EC31-1D38-46F2-84A1-C234D2B79C8F}"/>
    <dgm:cxn modelId="{2A8DC190-D92F-4A1F-AAC9-CB5D169B9C18}" type="presOf" srcId="{8F974EF5-C5D3-4494-B35C-F13CB59012F2}" destId="{8EB3471B-87BE-42E9-A12B-0A9F9E1304F3}" srcOrd="0" destOrd="0" presId="urn:microsoft.com/office/officeart/2018/2/layout/IconVerticalSolidList"/>
    <dgm:cxn modelId="{7B5A1D97-7085-4341-AD44-88E1186229D2}" type="presOf" srcId="{1741AC85-CD38-4848-9E41-7E56552749EC}" destId="{D86FD920-9153-41A8-834D-21ED17FA754D}" srcOrd="0" destOrd="0" presId="urn:microsoft.com/office/officeart/2018/2/layout/IconVerticalSolidList"/>
    <dgm:cxn modelId="{47288CB0-FDEF-44D1-B604-D79DAB7D7FCE}" srcId="{8F974EF5-C5D3-4494-B35C-F13CB59012F2}" destId="{DFECDFFA-25CD-49EE-B00A-0C88FEE28786}" srcOrd="3" destOrd="0" parTransId="{61B1077B-279E-4B3B-B328-31F7A2458386}" sibTransId="{4F6196BE-1CC1-487F-8FB3-CB5E97B962BB}"/>
    <dgm:cxn modelId="{612DC1F5-82E1-4A24-92EF-C4CFF1799466}" type="presOf" srcId="{59D0A866-AD62-4369-8E17-668E9B6DC248}" destId="{7DDED40E-5EAE-4C5A-A2B3-EDE352C4354D}" srcOrd="0" destOrd="0" presId="urn:microsoft.com/office/officeart/2018/2/layout/IconVerticalSolidList"/>
    <dgm:cxn modelId="{683D23FA-C0F9-476F-BC0C-3736D4C324A3}" type="presOf" srcId="{DFECDFFA-25CD-49EE-B00A-0C88FEE28786}" destId="{C74A6393-1E0F-4C02-86F6-432C1D12BD96}" srcOrd="0" destOrd="0" presId="urn:microsoft.com/office/officeart/2018/2/layout/IconVerticalSolidList"/>
    <dgm:cxn modelId="{3CCCE508-4E30-4A44-BDF1-50621356BCA3}" type="presParOf" srcId="{8EB3471B-87BE-42E9-A12B-0A9F9E1304F3}" destId="{E0C1D17D-9ED3-419D-BB4E-2E26115443BE}" srcOrd="0" destOrd="0" presId="urn:microsoft.com/office/officeart/2018/2/layout/IconVerticalSolidList"/>
    <dgm:cxn modelId="{6C341299-6CDB-4F71-968E-CD909E71AEA7}" type="presParOf" srcId="{E0C1D17D-9ED3-419D-BB4E-2E26115443BE}" destId="{6EE3E582-00CC-4558-8997-29C68B5EE2DB}" srcOrd="0" destOrd="0" presId="urn:microsoft.com/office/officeart/2018/2/layout/IconVerticalSolidList"/>
    <dgm:cxn modelId="{F8919544-A79E-4121-BAAE-F228329D356C}" type="presParOf" srcId="{E0C1D17D-9ED3-419D-BB4E-2E26115443BE}" destId="{FE0CD43A-643E-45BE-BB87-DCEE63B1AD73}" srcOrd="1" destOrd="0" presId="urn:microsoft.com/office/officeart/2018/2/layout/IconVerticalSolidList"/>
    <dgm:cxn modelId="{C29036FB-F627-47A1-9053-E67F55E595F8}" type="presParOf" srcId="{E0C1D17D-9ED3-419D-BB4E-2E26115443BE}" destId="{3198E709-122D-4FA0-8024-00786C513B11}" srcOrd="2" destOrd="0" presId="urn:microsoft.com/office/officeart/2018/2/layout/IconVerticalSolidList"/>
    <dgm:cxn modelId="{5AF3BC5D-213B-4838-BB73-DD7CA3CB2824}" type="presParOf" srcId="{E0C1D17D-9ED3-419D-BB4E-2E26115443BE}" destId="{D86FD920-9153-41A8-834D-21ED17FA754D}" srcOrd="3" destOrd="0" presId="urn:microsoft.com/office/officeart/2018/2/layout/IconVerticalSolidList"/>
    <dgm:cxn modelId="{2DA8129C-19F5-4FA9-83CB-68746AB0A7FA}" type="presParOf" srcId="{8EB3471B-87BE-42E9-A12B-0A9F9E1304F3}" destId="{D3BBFC1E-2AEC-41F4-B56B-4275694EE705}" srcOrd="1" destOrd="0" presId="urn:microsoft.com/office/officeart/2018/2/layout/IconVerticalSolidList"/>
    <dgm:cxn modelId="{10F94F4C-4A52-4ACB-964A-FCE5BE734361}" type="presParOf" srcId="{8EB3471B-87BE-42E9-A12B-0A9F9E1304F3}" destId="{F97D10DF-6DD3-49D8-8B4B-453583300714}" srcOrd="2" destOrd="0" presId="urn:microsoft.com/office/officeart/2018/2/layout/IconVerticalSolidList"/>
    <dgm:cxn modelId="{2A5AA789-F17A-40CE-B999-9C008334A40D}" type="presParOf" srcId="{F97D10DF-6DD3-49D8-8B4B-453583300714}" destId="{35161D92-417F-47A9-AC5C-55AF1937AD13}" srcOrd="0" destOrd="0" presId="urn:microsoft.com/office/officeart/2018/2/layout/IconVerticalSolidList"/>
    <dgm:cxn modelId="{5E3DB156-34CE-4B29-8497-E99727C6EAEA}" type="presParOf" srcId="{F97D10DF-6DD3-49D8-8B4B-453583300714}" destId="{ADCAF04A-2C7D-4962-A69D-86A5299232E8}" srcOrd="1" destOrd="0" presId="urn:microsoft.com/office/officeart/2018/2/layout/IconVerticalSolidList"/>
    <dgm:cxn modelId="{3CBC799B-46D8-448F-A669-43497766C4C5}" type="presParOf" srcId="{F97D10DF-6DD3-49D8-8B4B-453583300714}" destId="{3CB090E3-EA32-417D-8125-E6707BE74519}" srcOrd="2" destOrd="0" presId="urn:microsoft.com/office/officeart/2018/2/layout/IconVerticalSolidList"/>
    <dgm:cxn modelId="{FFACA0A1-E412-4F7A-84BF-E253B2C32B67}" type="presParOf" srcId="{F97D10DF-6DD3-49D8-8B4B-453583300714}" destId="{7DDED40E-5EAE-4C5A-A2B3-EDE352C4354D}" srcOrd="3" destOrd="0" presId="urn:microsoft.com/office/officeart/2018/2/layout/IconVerticalSolidList"/>
    <dgm:cxn modelId="{338D6DAB-56CC-4931-A2AF-35370838F888}" type="presParOf" srcId="{8EB3471B-87BE-42E9-A12B-0A9F9E1304F3}" destId="{CC0067C5-AAD5-4226-98DC-74835B9467FB}" srcOrd="3" destOrd="0" presId="urn:microsoft.com/office/officeart/2018/2/layout/IconVerticalSolidList"/>
    <dgm:cxn modelId="{3E4A5AA1-1EB1-458C-8FF1-1877188F9C60}" type="presParOf" srcId="{8EB3471B-87BE-42E9-A12B-0A9F9E1304F3}" destId="{D5C17095-D6EE-41DC-9EE6-1E59A20C49B4}" srcOrd="4" destOrd="0" presId="urn:microsoft.com/office/officeart/2018/2/layout/IconVerticalSolidList"/>
    <dgm:cxn modelId="{6983AC3C-7703-48BF-B1E5-2F6B555D6F51}" type="presParOf" srcId="{D5C17095-D6EE-41DC-9EE6-1E59A20C49B4}" destId="{A85C7031-DCAF-4D35-A55A-0874D23A0AFF}" srcOrd="0" destOrd="0" presId="urn:microsoft.com/office/officeart/2018/2/layout/IconVerticalSolidList"/>
    <dgm:cxn modelId="{828CAA4E-1D57-4C2F-8FB3-669B1897A0A0}" type="presParOf" srcId="{D5C17095-D6EE-41DC-9EE6-1E59A20C49B4}" destId="{476E19A0-395A-43ED-9F96-23F849BE93E5}" srcOrd="1" destOrd="0" presId="urn:microsoft.com/office/officeart/2018/2/layout/IconVerticalSolidList"/>
    <dgm:cxn modelId="{26300F0C-59A8-4C94-9AF3-B8F8C8D41DC0}" type="presParOf" srcId="{D5C17095-D6EE-41DC-9EE6-1E59A20C49B4}" destId="{26050F82-0F8B-4903-AF03-A7C365756737}" srcOrd="2" destOrd="0" presId="urn:microsoft.com/office/officeart/2018/2/layout/IconVerticalSolidList"/>
    <dgm:cxn modelId="{E6898E98-A84B-49E3-9700-0A26AA086B76}" type="presParOf" srcId="{D5C17095-D6EE-41DC-9EE6-1E59A20C49B4}" destId="{F5D0A5E8-AEF4-4B03-8B89-F15B5AECF255}" srcOrd="3" destOrd="0" presId="urn:microsoft.com/office/officeart/2018/2/layout/IconVerticalSolidList"/>
    <dgm:cxn modelId="{DC682347-0568-4A13-A2BD-6FA896380537}" type="presParOf" srcId="{8EB3471B-87BE-42E9-A12B-0A9F9E1304F3}" destId="{864BAC7C-F52D-406A-A80F-2168FE5637B3}" srcOrd="5" destOrd="0" presId="urn:microsoft.com/office/officeart/2018/2/layout/IconVerticalSolidList"/>
    <dgm:cxn modelId="{661B801B-F388-4524-8EB9-B909ECD3A39B}" type="presParOf" srcId="{8EB3471B-87BE-42E9-A12B-0A9F9E1304F3}" destId="{648D6B9E-4013-48D1-981D-273070F347BA}" srcOrd="6" destOrd="0" presId="urn:microsoft.com/office/officeart/2018/2/layout/IconVerticalSolidList"/>
    <dgm:cxn modelId="{09AD57EF-E1F1-4EB7-A264-7968B1AE7C80}" type="presParOf" srcId="{648D6B9E-4013-48D1-981D-273070F347BA}" destId="{8BA87BCA-3D9B-4198-A6F3-BE8AC525C9DD}" srcOrd="0" destOrd="0" presId="urn:microsoft.com/office/officeart/2018/2/layout/IconVerticalSolidList"/>
    <dgm:cxn modelId="{E8252421-2549-40E1-8FFD-4ED46EA3C3F9}" type="presParOf" srcId="{648D6B9E-4013-48D1-981D-273070F347BA}" destId="{767554BD-49BF-49F4-A4C7-8B820CE96C3F}" srcOrd="1" destOrd="0" presId="urn:microsoft.com/office/officeart/2018/2/layout/IconVerticalSolidList"/>
    <dgm:cxn modelId="{F773E71F-DCF4-497B-9F8B-BF87B0D67999}" type="presParOf" srcId="{648D6B9E-4013-48D1-981D-273070F347BA}" destId="{932FDF3B-19D1-4241-9278-A8B343BB04FC}" srcOrd="2" destOrd="0" presId="urn:microsoft.com/office/officeart/2018/2/layout/IconVerticalSolidList"/>
    <dgm:cxn modelId="{9813ABD6-DB76-458C-BA3F-007A10B77543}" type="presParOf" srcId="{648D6B9E-4013-48D1-981D-273070F347BA}" destId="{C74A6393-1E0F-4C02-86F6-432C1D12BD96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11AD9E5-8EA2-4417-9B28-D3793244714B}">
      <dsp:nvSpPr>
        <dsp:cNvPr id="0" name=""/>
        <dsp:cNvSpPr/>
      </dsp:nvSpPr>
      <dsp:spPr>
        <a:xfrm>
          <a:off x="0" y="678148"/>
          <a:ext cx="6949440" cy="595877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kern="1200"/>
            <a:t>My name is Mr Hughes and I am the class teacher.</a:t>
          </a:r>
          <a:endParaRPr lang="en-US" sz="1500" kern="1200"/>
        </a:p>
      </dsp:txBody>
      <dsp:txXfrm>
        <a:off x="29088" y="707236"/>
        <a:ext cx="6891264" cy="537701"/>
      </dsp:txXfrm>
    </dsp:sp>
    <dsp:sp modelId="{A72772AF-8771-4EDE-9708-3672EFD186C0}">
      <dsp:nvSpPr>
        <dsp:cNvPr id="0" name=""/>
        <dsp:cNvSpPr/>
      </dsp:nvSpPr>
      <dsp:spPr>
        <a:xfrm>
          <a:off x="0" y="1317225"/>
          <a:ext cx="6949440" cy="595877"/>
        </a:xfrm>
        <a:prstGeom prst="roundRect">
          <a:avLst/>
        </a:prstGeom>
        <a:solidFill>
          <a:schemeClr val="accent2">
            <a:hueOff val="-173555"/>
            <a:satOff val="-3605"/>
            <a:lumOff val="-98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kern="1200"/>
            <a:t>Our TAs are:</a:t>
          </a:r>
          <a:endParaRPr lang="en-US" sz="1500" kern="1200"/>
        </a:p>
      </dsp:txBody>
      <dsp:txXfrm>
        <a:off x="29088" y="1346313"/>
        <a:ext cx="6891264" cy="537701"/>
      </dsp:txXfrm>
    </dsp:sp>
    <dsp:sp modelId="{D15C81D5-1DBB-4389-8C6E-1E805A4170E5}">
      <dsp:nvSpPr>
        <dsp:cNvPr id="0" name=""/>
        <dsp:cNvSpPr/>
      </dsp:nvSpPr>
      <dsp:spPr>
        <a:xfrm>
          <a:off x="0" y="1956302"/>
          <a:ext cx="6949440" cy="595877"/>
        </a:xfrm>
        <a:prstGeom prst="roundRect">
          <a:avLst/>
        </a:prstGeom>
        <a:solidFill>
          <a:schemeClr val="accent2">
            <a:hueOff val="-347110"/>
            <a:satOff val="-7210"/>
            <a:lumOff val="-1961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kern="1200"/>
            <a:t>Miss Phillips on a Tuesday, Wednesday and Friday</a:t>
          </a:r>
          <a:endParaRPr lang="en-US" sz="1500" kern="1200"/>
        </a:p>
      </dsp:txBody>
      <dsp:txXfrm>
        <a:off x="29088" y="1985390"/>
        <a:ext cx="6891264" cy="537701"/>
      </dsp:txXfrm>
    </dsp:sp>
    <dsp:sp modelId="{B6DFFE30-7C42-47D4-818E-504F503397F8}">
      <dsp:nvSpPr>
        <dsp:cNvPr id="0" name=""/>
        <dsp:cNvSpPr/>
      </dsp:nvSpPr>
      <dsp:spPr>
        <a:xfrm>
          <a:off x="0" y="2595380"/>
          <a:ext cx="6949440" cy="595877"/>
        </a:xfrm>
        <a:prstGeom prst="roundRect">
          <a:avLst/>
        </a:prstGeom>
        <a:solidFill>
          <a:schemeClr val="accent2">
            <a:hueOff val="-520665"/>
            <a:satOff val="-10816"/>
            <a:lumOff val="-2941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kern="1200"/>
            <a:t>Mr Lyness on Monday. He is also our new sport’s coach who will teach PE.</a:t>
          </a:r>
          <a:endParaRPr lang="en-US" sz="1500" kern="1200"/>
        </a:p>
      </dsp:txBody>
      <dsp:txXfrm>
        <a:off x="29088" y="2624468"/>
        <a:ext cx="6891264" cy="537701"/>
      </dsp:txXfrm>
    </dsp:sp>
    <dsp:sp modelId="{AD005E40-C787-468A-93EF-0C3E106617F8}">
      <dsp:nvSpPr>
        <dsp:cNvPr id="0" name=""/>
        <dsp:cNvSpPr/>
      </dsp:nvSpPr>
      <dsp:spPr>
        <a:xfrm>
          <a:off x="0" y="3234457"/>
          <a:ext cx="6949440" cy="595877"/>
        </a:xfrm>
        <a:prstGeom prst="roundRect">
          <a:avLst/>
        </a:prstGeom>
        <a:solidFill>
          <a:schemeClr val="accent2">
            <a:hueOff val="-694219"/>
            <a:satOff val="-14421"/>
            <a:lumOff val="-3921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kern="1200"/>
            <a:t>Mrs Walton on Thursdays</a:t>
          </a:r>
          <a:endParaRPr lang="en-US" sz="1500" kern="1200"/>
        </a:p>
      </dsp:txBody>
      <dsp:txXfrm>
        <a:off x="29088" y="3263545"/>
        <a:ext cx="6891264" cy="537701"/>
      </dsp:txXfrm>
    </dsp:sp>
    <dsp:sp modelId="{813C888A-CC78-4306-A5AA-0E4E454B0BD3}">
      <dsp:nvSpPr>
        <dsp:cNvPr id="0" name=""/>
        <dsp:cNvSpPr/>
      </dsp:nvSpPr>
      <dsp:spPr>
        <a:xfrm>
          <a:off x="0" y="3873535"/>
          <a:ext cx="6949440" cy="595877"/>
        </a:xfrm>
        <a:prstGeom prst="roundRect">
          <a:avLst/>
        </a:prstGeom>
        <a:solidFill>
          <a:schemeClr val="accent2">
            <a:hueOff val="-867774"/>
            <a:satOff val="-18026"/>
            <a:lumOff val="-4902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kern="1200"/>
            <a:t>Mrs Baber will assist the class during Maths sessions.</a:t>
          </a:r>
          <a:endParaRPr lang="en-US" sz="1500" kern="1200"/>
        </a:p>
      </dsp:txBody>
      <dsp:txXfrm>
        <a:off x="29088" y="3902623"/>
        <a:ext cx="6891264" cy="537701"/>
      </dsp:txXfrm>
    </dsp:sp>
    <dsp:sp modelId="{5D89AB40-E655-4C4D-A782-A089B461C700}">
      <dsp:nvSpPr>
        <dsp:cNvPr id="0" name=""/>
        <dsp:cNvSpPr/>
      </dsp:nvSpPr>
      <dsp:spPr>
        <a:xfrm>
          <a:off x="0" y="4512612"/>
          <a:ext cx="6949440" cy="595877"/>
        </a:xfrm>
        <a:prstGeom prst="roundRect">
          <a:avLst/>
        </a:prstGeom>
        <a:solidFill>
          <a:schemeClr val="accent2">
            <a:hueOff val="-1041329"/>
            <a:satOff val="-21631"/>
            <a:lumOff val="-5882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kern="1200"/>
            <a:t>My PPA slot is Monday afternoons, during this session the class will have half PE and half a topic lesson with Mrs Baker Brown or Mrs Bingham.</a:t>
          </a:r>
          <a:endParaRPr lang="en-US" sz="1500" kern="1200"/>
        </a:p>
      </dsp:txBody>
      <dsp:txXfrm>
        <a:off x="29088" y="4541700"/>
        <a:ext cx="6891264" cy="537701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D4E1FFD-B325-4527-AEF8-4F194E5897ED}">
      <dsp:nvSpPr>
        <dsp:cNvPr id="0" name=""/>
        <dsp:cNvSpPr/>
      </dsp:nvSpPr>
      <dsp:spPr>
        <a:xfrm>
          <a:off x="2684" y="650354"/>
          <a:ext cx="2129516" cy="1277709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kern="1200"/>
            <a:t>The doors open at 8:40 and will close at 8:50. If your child arrives after 9am, they will be marked as late.</a:t>
          </a:r>
          <a:endParaRPr lang="en-US" sz="1500" kern="1200"/>
        </a:p>
      </dsp:txBody>
      <dsp:txXfrm>
        <a:off x="2684" y="650354"/>
        <a:ext cx="2129516" cy="1277709"/>
      </dsp:txXfrm>
    </dsp:sp>
    <dsp:sp modelId="{BBFA7A7D-5225-4A32-BECA-491B9B73B2CF}">
      <dsp:nvSpPr>
        <dsp:cNvPr id="0" name=""/>
        <dsp:cNvSpPr/>
      </dsp:nvSpPr>
      <dsp:spPr>
        <a:xfrm>
          <a:off x="2345152" y="650354"/>
          <a:ext cx="2129516" cy="1277709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kern="1200" dirty="0"/>
            <a:t>We start the day with either a spelling or maths morning activity to get our brains into gear.</a:t>
          </a:r>
          <a:endParaRPr lang="en-US" sz="1500" kern="1200" dirty="0"/>
        </a:p>
      </dsp:txBody>
      <dsp:txXfrm>
        <a:off x="2345152" y="650354"/>
        <a:ext cx="2129516" cy="1277709"/>
      </dsp:txXfrm>
    </dsp:sp>
    <dsp:sp modelId="{FA8E3D66-0586-48F7-9211-27B699DCB6D8}">
      <dsp:nvSpPr>
        <dsp:cNvPr id="0" name=""/>
        <dsp:cNvSpPr/>
      </dsp:nvSpPr>
      <dsp:spPr>
        <a:xfrm>
          <a:off x="4687619" y="650354"/>
          <a:ext cx="2129516" cy="1277709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kern="1200"/>
            <a:t>The first session will nearly always be an English session.</a:t>
          </a:r>
          <a:endParaRPr lang="en-US" sz="1500" kern="1200"/>
        </a:p>
      </dsp:txBody>
      <dsp:txXfrm>
        <a:off x="4687619" y="650354"/>
        <a:ext cx="2129516" cy="1277709"/>
      </dsp:txXfrm>
    </dsp:sp>
    <dsp:sp modelId="{61DFB947-A51A-4434-BFA6-004CC00AEF6A}">
      <dsp:nvSpPr>
        <dsp:cNvPr id="0" name=""/>
        <dsp:cNvSpPr/>
      </dsp:nvSpPr>
      <dsp:spPr>
        <a:xfrm>
          <a:off x="7030087" y="650354"/>
          <a:ext cx="2129516" cy="1277709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kern="1200"/>
            <a:t>We will then have collective worship and then break from 10:35 to 10:50.</a:t>
          </a:r>
          <a:endParaRPr lang="en-US" sz="1500" kern="1200"/>
        </a:p>
      </dsp:txBody>
      <dsp:txXfrm>
        <a:off x="7030087" y="650354"/>
        <a:ext cx="2129516" cy="1277709"/>
      </dsp:txXfrm>
    </dsp:sp>
    <dsp:sp modelId="{DAB0DCF1-5AA7-4A0E-A061-4C8B05BEFF26}">
      <dsp:nvSpPr>
        <dsp:cNvPr id="0" name=""/>
        <dsp:cNvSpPr/>
      </dsp:nvSpPr>
      <dsp:spPr>
        <a:xfrm>
          <a:off x="1173918" y="2141015"/>
          <a:ext cx="2129516" cy="1277709"/>
        </a:xfrm>
        <a:prstGeom prst="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kern="1200"/>
            <a:t>After break we will usually have maths.</a:t>
          </a:r>
          <a:endParaRPr lang="en-US" sz="1500" kern="1200"/>
        </a:p>
      </dsp:txBody>
      <dsp:txXfrm>
        <a:off x="1173918" y="2141015"/>
        <a:ext cx="2129516" cy="1277709"/>
      </dsp:txXfrm>
    </dsp:sp>
    <dsp:sp modelId="{A7DF3584-9062-4ADD-8DFA-7F709A559936}">
      <dsp:nvSpPr>
        <dsp:cNvPr id="0" name=""/>
        <dsp:cNvSpPr/>
      </dsp:nvSpPr>
      <dsp:spPr>
        <a:xfrm>
          <a:off x="3516385" y="2141015"/>
          <a:ext cx="2129516" cy="1277709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kern="1200"/>
            <a:t>Lunch is from 12:15 to 1:15</a:t>
          </a:r>
          <a:endParaRPr lang="en-US" sz="1500" kern="1200"/>
        </a:p>
      </dsp:txBody>
      <dsp:txXfrm>
        <a:off x="3516385" y="2141015"/>
        <a:ext cx="2129516" cy="1277709"/>
      </dsp:txXfrm>
    </dsp:sp>
    <dsp:sp modelId="{5E47A858-A660-4F98-A469-F0631B563116}">
      <dsp:nvSpPr>
        <dsp:cNvPr id="0" name=""/>
        <dsp:cNvSpPr/>
      </dsp:nvSpPr>
      <dsp:spPr>
        <a:xfrm>
          <a:off x="5858853" y="2141015"/>
          <a:ext cx="2129516" cy="1277709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kern="1200"/>
            <a:t>In the afternoons we will normally do two lessons, a mixture of all our topic areas.</a:t>
          </a:r>
          <a:endParaRPr lang="en-US" sz="1500" kern="1200"/>
        </a:p>
      </dsp:txBody>
      <dsp:txXfrm>
        <a:off x="5858853" y="2141015"/>
        <a:ext cx="2129516" cy="1277709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EE3E582-00CC-4558-8997-29C68B5EE2DB}">
      <dsp:nvSpPr>
        <dsp:cNvPr id="0" name=""/>
        <dsp:cNvSpPr/>
      </dsp:nvSpPr>
      <dsp:spPr>
        <a:xfrm>
          <a:off x="0" y="1832"/>
          <a:ext cx="10945037" cy="928566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E0CD43A-643E-45BE-BB87-DCEE63B1AD73}">
      <dsp:nvSpPr>
        <dsp:cNvPr id="0" name=""/>
        <dsp:cNvSpPr/>
      </dsp:nvSpPr>
      <dsp:spPr>
        <a:xfrm>
          <a:off x="280891" y="210759"/>
          <a:ext cx="510711" cy="510711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86FD920-9153-41A8-834D-21ED17FA754D}">
      <dsp:nvSpPr>
        <dsp:cNvPr id="0" name=""/>
        <dsp:cNvSpPr/>
      </dsp:nvSpPr>
      <dsp:spPr>
        <a:xfrm>
          <a:off x="1072494" y="1832"/>
          <a:ext cx="9872542" cy="92856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8273" tIns="98273" rIns="98273" bIns="98273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/>
            <a:t>This year the Year 6s in class have their end of year SATs.</a:t>
          </a:r>
          <a:endParaRPr lang="en-US" sz="2200" kern="1200"/>
        </a:p>
      </dsp:txBody>
      <dsp:txXfrm>
        <a:off x="1072494" y="1832"/>
        <a:ext cx="9872542" cy="928566"/>
      </dsp:txXfrm>
    </dsp:sp>
    <dsp:sp modelId="{35161D92-417F-47A9-AC5C-55AF1937AD13}">
      <dsp:nvSpPr>
        <dsp:cNvPr id="0" name=""/>
        <dsp:cNvSpPr/>
      </dsp:nvSpPr>
      <dsp:spPr>
        <a:xfrm>
          <a:off x="0" y="1162539"/>
          <a:ext cx="10945037" cy="928566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DCAF04A-2C7D-4962-A69D-86A5299232E8}">
      <dsp:nvSpPr>
        <dsp:cNvPr id="0" name=""/>
        <dsp:cNvSpPr/>
      </dsp:nvSpPr>
      <dsp:spPr>
        <a:xfrm>
          <a:off x="280891" y="1371467"/>
          <a:ext cx="510711" cy="510711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DDED40E-5EAE-4C5A-A2B3-EDE352C4354D}">
      <dsp:nvSpPr>
        <dsp:cNvPr id="0" name=""/>
        <dsp:cNvSpPr/>
      </dsp:nvSpPr>
      <dsp:spPr>
        <a:xfrm>
          <a:off x="1072494" y="1162539"/>
          <a:ext cx="9872542" cy="92856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8273" tIns="98273" rIns="98273" bIns="98273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/>
            <a:t>We will be putting lots in place to support them throughout the year and help them achieve more than they ever thought possible.</a:t>
          </a:r>
          <a:endParaRPr lang="en-US" sz="2200" kern="1200"/>
        </a:p>
      </dsp:txBody>
      <dsp:txXfrm>
        <a:off x="1072494" y="1162539"/>
        <a:ext cx="9872542" cy="928566"/>
      </dsp:txXfrm>
    </dsp:sp>
    <dsp:sp modelId="{A85C7031-DCAF-4D35-A55A-0874D23A0AFF}">
      <dsp:nvSpPr>
        <dsp:cNvPr id="0" name=""/>
        <dsp:cNvSpPr/>
      </dsp:nvSpPr>
      <dsp:spPr>
        <a:xfrm>
          <a:off x="0" y="2323247"/>
          <a:ext cx="10945037" cy="928566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76E19A0-395A-43ED-9F96-23F849BE93E5}">
      <dsp:nvSpPr>
        <dsp:cNvPr id="0" name=""/>
        <dsp:cNvSpPr/>
      </dsp:nvSpPr>
      <dsp:spPr>
        <a:xfrm>
          <a:off x="280891" y="2532175"/>
          <a:ext cx="510711" cy="510711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5D0A5E8-AEF4-4B03-8B89-F15B5AECF255}">
      <dsp:nvSpPr>
        <dsp:cNvPr id="0" name=""/>
        <dsp:cNvSpPr/>
      </dsp:nvSpPr>
      <dsp:spPr>
        <a:xfrm>
          <a:off x="1072494" y="2323247"/>
          <a:ext cx="9872542" cy="92856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8273" tIns="98273" rIns="98273" bIns="98273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/>
            <a:t>I will be hosting a separate parent’s meeting about SATs closer to the time to go over all the information in more detail.</a:t>
          </a:r>
          <a:endParaRPr lang="en-US" sz="2200" kern="1200"/>
        </a:p>
      </dsp:txBody>
      <dsp:txXfrm>
        <a:off x="1072494" y="2323247"/>
        <a:ext cx="9872542" cy="928566"/>
      </dsp:txXfrm>
    </dsp:sp>
    <dsp:sp modelId="{8BA87BCA-3D9B-4198-A6F3-BE8AC525C9DD}">
      <dsp:nvSpPr>
        <dsp:cNvPr id="0" name=""/>
        <dsp:cNvSpPr/>
      </dsp:nvSpPr>
      <dsp:spPr>
        <a:xfrm>
          <a:off x="0" y="3483955"/>
          <a:ext cx="10945037" cy="928566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67554BD-49BF-49F4-A4C7-8B820CE96C3F}">
      <dsp:nvSpPr>
        <dsp:cNvPr id="0" name=""/>
        <dsp:cNvSpPr/>
      </dsp:nvSpPr>
      <dsp:spPr>
        <a:xfrm>
          <a:off x="280891" y="3692883"/>
          <a:ext cx="510711" cy="510711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74A6393-1E0F-4C02-86F6-432C1D12BD96}">
      <dsp:nvSpPr>
        <dsp:cNvPr id="0" name=""/>
        <dsp:cNvSpPr/>
      </dsp:nvSpPr>
      <dsp:spPr>
        <a:xfrm>
          <a:off x="1072494" y="3483955"/>
          <a:ext cx="9872542" cy="92856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8273" tIns="98273" rIns="98273" bIns="98273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/>
            <a:t>Year 5s will still receive a high quality of teaching and get lots of focus on their learning.</a:t>
          </a:r>
          <a:endParaRPr lang="en-US" sz="2200" kern="1200"/>
        </a:p>
      </dsp:txBody>
      <dsp:txXfrm>
        <a:off x="1072494" y="3483955"/>
        <a:ext cx="9872542" cy="928566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EE3E582-00CC-4558-8997-29C68B5EE2DB}">
      <dsp:nvSpPr>
        <dsp:cNvPr id="0" name=""/>
        <dsp:cNvSpPr/>
      </dsp:nvSpPr>
      <dsp:spPr>
        <a:xfrm>
          <a:off x="0" y="1832"/>
          <a:ext cx="10945037" cy="928566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E0CD43A-643E-45BE-BB87-DCEE63B1AD73}">
      <dsp:nvSpPr>
        <dsp:cNvPr id="0" name=""/>
        <dsp:cNvSpPr/>
      </dsp:nvSpPr>
      <dsp:spPr>
        <a:xfrm>
          <a:off x="280891" y="210759"/>
          <a:ext cx="510711" cy="510711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86FD920-9153-41A8-834D-21ED17FA754D}">
      <dsp:nvSpPr>
        <dsp:cNvPr id="0" name=""/>
        <dsp:cNvSpPr/>
      </dsp:nvSpPr>
      <dsp:spPr>
        <a:xfrm>
          <a:off x="1072494" y="1832"/>
          <a:ext cx="9872542" cy="92856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8273" tIns="98273" rIns="98273" bIns="98273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 dirty="0"/>
            <a:t>We will be going to </a:t>
          </a:r>
          <a:r>
            <a:rPr lang="en-GB" sz="2200" kern="1200" dirty="0" err="1"/>
            <a:t>Kilve</a:t>
          </a:r>
          <a:r>
            <a:rPr lang="en-GB" sz="2200" kern="1200" dirty="0"/>
            <a:t> Court again in the Summer term in late June.</a:t>
          </a:r>
          <a:endParaRPr lang="en-US" sz="2200" kern="1200" dirty="0"/>
        </a:p>
      </dsp:txBody>
      <dsp:txXfrm>
        <a:off x="1072494" y="1832"/>
        <a:ext cx="9872542" cy="928566"/>
      </dsp:txXfrm>
    </dsp:sp>
    <dsp:sp modelId="{35161D92-417F-47A9-AC5C-55AF1937AD13}">
      <dsp:nvSpPr>
        <dsp:cNvPr id="0" name=""/>
        <dsp:cNvSpPr/>
      </dsp:nvSpPr>
      <dsp:spPr>
        <a:xfrm>
          <a:off x="0" y="1162539"/>
          <a:ext cx="10945037" cy="928566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DCAF04A-2C7D-4962-A69D-86A5299232E8}">
      <dsp:nvSpPr>
        <dsp:cNvPr id="0" name=""/>
        <dsp:cNvSpPr/>
      </dsp:nvSpPr>
      <dsp:spPr>
        <a:xfrm>
          <a:off x="280891" y="1371467"/>
          <a:ext cx="510711" cy="510711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DDED40E-5EAE-4C5A-A2B3-EDE352C4354D}">
      <dsp:nvSpPr>
        <dsp:cNvPr id="0" name=""/>
        <dsp:cNvSpPr/>
      </dsp:nvSpPr>
      <dsp:spPr>
        <a:xfrm>
          <a:off x="1072494" y="1162539"/>
          <a:ext cx="9872542" cy="92856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8273" tIns="98273" rIns="98273" bIns="98273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 dirty="0"/>
            <a:t>This is a really exciting opportunity for the Year 6s and is always great fun.</a:t>
          </a:r>
          <a:endParaRPr lang="en-US" sz="2200" kern="1200" dirty="0"/>
        </a:p>
      </dsp:txBody>
      <dsp:txXfrm>
        <a:off x="1072494" y="1162539"/>
        <a:ext cx="9872542" cy="928566"/>
      </dsp:txXfrm>
    </dsp:sp>
    <dsp:sp modelId="{A85C7031-DCAF-4D35-A55A-0874D23A0AFF}">
      <dsp:nvSpPr>
        <dsp:cNvPr id="0" name=""/>
        <dsp:cNvSpPr/>
      </dsp:nvSpPr>
      <dsp:spPr>
        <a:xfrm>
          <a:off x="0" y="2323247"/>
          <a:ext cx="10945037" cy="928566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76E19A0-395A-43ED-9F96-23F849BE93E5}">
      <dsp:nvSpPr>
        <dsp:cNvPr id="0" name=""/>
        <dsp:cNvSpPr/>
      </dsp:nvSpPr>
      <dsp:spPr>
        <a:xfrm>
          <a:off x="280891" y="2532175"/>
          <a:ext cx="510711" cy="510711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5D0A5E8-AEF4-4B03-8B89-F15B5AECF255}">
      <dsp:nvSpPr>
        <dsp:cNvPr id="0" name=""/>
        <dsp:cNvSpPr/>
      </dsp:nvSpPr>
      <dsp:spPr>
        <a:xfrm>
          <a:off x="1072494" y="2323247"/>
          <a:ext cx="9872542" cy="92856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8273" tIns="98273" rIns="98273" bIns="98273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 dirty="0"/>
            <a:t>You will receive initial letters and information about payment in the next month or so.</a:t>
          </a:r>
          <a:endParaRPr lang="en-US" sz="2200" kern="1200" dirty="0"/>
        </a:p>
      </dsp:txBody>
      <dsp:txXfrm>
        <a:off x="1072494" y="2323247"/>
        <a:ext cx="9872542" cy="928566"/>
      </dsp:txXfrm>
    </dsp:sp>
    <dsp:sp modelId="{8BA87BCA-3D9B-4198-A6F3-BE8AC525C9DD}">
      <dsp:nvSpPr>
        <dsp:cNvPr id="0" name=""/>
        <dsp:cNvSpPr/>
      </dsp:nvSpPr>
      <dsp:spPr>
        <a:xfrm>
          <a:off x="0" y="3483955"/>
          <a:ext cx="10945037" cy="928566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67554BD-49BF-49F4-A4C7-8B820CE96C3F}">
      <dsp:nvSpPr>
        <dsp:cNvPr id="0" name=""/>
        <dsp:cNvSpPr/>
      </dsp:nvSpPr>
      <dsp:spPr>
        <a:xfrm>
          <a:off x="280891" y="3692883"/>
          <a:ext cx="510711" cy="510711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74A6393-1E0F-4C02-86F6-432C1D12BD96}">
      <dsp:nvSpPr>
        <dsp:cNvPr id="0" name=""/>
        <dsp:cNvSpPr/>
      </dsp:nvSpPr>
      <dsp:spPr>
        <a:xfrm>
          <a:off x="1072494" y="3483955"/>
          <a:ext cx="9872542" cy="92856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8273" tIns="98273" rIns="98273" bIns="98273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 dirty="0"/>
            <a:t>I will host another specific parent’s meeting closer to the time to go over camp information in more detail.</a:t>
          </a:r>
          <a:endParaRPr lang="en-US" sz="2200" kern="1200" dirty="0"/>
        </a:p>
      </dsp:txBody>
      <dsp:txXfrm>
        <a:off x="1072494" y="3483955"/>
        <a:ext cx="9872542" cy="928566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EE3E582-00CC-4558-8997-29C68B5EE2DB}">
      <dsp:nvSpPr>
        <dsp:cNvPr id="0" name=""/>
        <dsp:cNvSpPr/>
      </dsp:nvSpPr>
      <dsp:spPr>
        <a:xfrm>
          <a:off x="0" y="1832"/>
          <a:ext cx="10945037" cy="928566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E0CD43A-643E-45BE-BB87-DCEE63B1AD73}">
      <dsp:nvSpPr>
        <dsp:cNvPr id="0" name=""/>
        <dsp:cNvSpPr/>
      </dsp:nvSpPr>
      <dsp:spPr>
        <a:xfrm>
          <a:off x="280891" y="210759"/>
          <a:ext cx="510711" cy="510711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86FD920-9153-41A8-834D-21ED17FA754D}">
      <dsp:nvSpPr>
        <dsp:cNvPr id="0" name=""/>
        <dsp:cNvSpPr/>
      </dsp:nvSpPr>
      <dsp:spPr>
        <a:xfrm>
          <a:off x="1072494" y="1832"/>
          <a:ext cx="9872542" cy="92856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8273" tIns="98273" rIns="98273" bIns="98273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 dirty="0"/>
            <a:t>We will be hosting Space Camp again for the Year 5s in the Summer months.</a:t>
          </a:r>
          <a:endParaRPr lang="en-US" sz="2200" kern="1200" dirty="0"/>
        </a:p>
      </dsp:txBody>
      <dsp:txXfrm>
        <a:off x="1072494" y="1832"/>
        <a:ext cx="9872542" cy="928566"/>
      </dsp:txXfrm>
    </dsp:sp>
    <dsp:sp modelId="{35161D92-417F-47A9-AC5C-55AF1937AD13}">
      <dsp:nvSpPr>
        <dsp:cNvPr id="0" name=""/>
        <dsp:cNvSpPr/>
      </dsp:nvSpPr>
      <dsp:spPr>
        <a:xfrm>
          <a:off x="0" y="1162539"/>
          <a:ext cx="10945037" cy="928566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DCAF04A-2C7D-4962-A69D-86A5299232E8}">
      <dsp:nvSpPr>
        <dsp:cNvPr id="0" name=""/>
        <dsp:cNvSpPr/>
      </dsp:nvSpPr>
      <dsp:spPr>
        <a:xfrm>
          <a:off x="280891" y="1371467"/>
          <a:ext cx="510711" cy="510711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DDED40E-5EAE-4C5A-A2B3-EDE352C4354D}">
      <dsp:nvSpPr>
        <dsp:cNvPr id="0" name=""/>
        <dsp:cNvSpPr/>
      </dsp:nvSpPr>
      <dsp:spPr>
        <a:xfrm>
          <a:off x="1072494" y="1162539"/>
          <a:ext cx="9872542" cy="92856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8273" tIns="98273" rIns="98273" bIns="98273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 dirty="0"/>
            <a:t>This is always a great event and a chance for children to engage in the Science curriculum in a more practical way.</a:t>
          </a:r>
          <a:endParaRPr lang="en-US" sz="2200" kern="1200" dirty="0"/>
        </a:p>
      </dsp:txBody>
      <dsp:txXfrm>
        <a:off x="1072494" y="1162539"/>
        <a:ext cx="9872542" cy="928566"/>
      </dsp:txXfrm>
    </dsp:sp>
    <dsp:sp modelId="{A85C7031-DCAF-4D35-A55A-0874D23A0AFF}">
      <dsp:nvSpPr>
        <dsp:cNvPr id="0" name=""/>
        <dsp:cNvSpPr/>
      </dsp:nvSpPr>
      <dsp:spPr>
        <a:xfrm>
          <a:off x="0" y="2323247"/>
          <a:ext cx="10945037" cy="928566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76E19A0-395A-43ED-9F96-23F849BE93E5}">
      <dsp:nvSpPr>
        <dsp:cNvPr id="0" name=""/>
        <dsp:cNvSpPr/>
      </dsp:nvSpPr>
      <dsp:spPr>
        <a:xfrm>
          <a:off x="280891" y="2532175"/>
          <a:ext cx="510711" cy="510711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5D0A5E8-AEF4-4B03-8B89-F15B5AECF255}">
      <dsp:nvSpPr>
        <dsp:cNvPr id="0" name=""/>
        <dsp:cNvSpPr/>
      </dsp:nvSpPr>
      <dsp:spPr>
        <a:xfrm>
          <a:off x="1072494" y="2323247"/>
          <a:ext cx="9872542" cy="92856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8273" tIns="98273" rIns="98273" bIns="98273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 dirty="0"/>
            <a:t>I will give you more specific and relevant information about this closer to the time!</a:t>
          </a:r>
          <a:endParaRPr lang="en-US" sz="2200" kern="1200" dirty="0"/>
        </a:p>
      </dsp:txBody>
      <dsp:txXfrm>
        <a:off x="1072494" y="2323247"/>
        <a:ext cx="9872542" cy="928566"/>
      </dsp:txXfrm>
    </dsp:sp>
    <dsp:sp modelId="{8BA87BCA-3D9B-4198-A6F3-BE8AC525C9DD}">
      <dsp:nvSpPr>
        <dsp:cNvPr id="0" name=""/>
        <dsp:cNvSpPr/>
      </dsp:nvSpPr>
      <dsp:spPr>
        <a:xfrm>
          <a:off x="0" y="3483955"/>
          <a:ext cx="10945037" cy="928566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67554BD-49BF-49F4-A4C7-8B820CE96C3F}">
      <dsp:nvSpPr>
        <dsp:cNvPr id="0" name=""/>
        <dsp:cNvSpPr/>
      </dsp:nvSpPr>
      <dsp:spPr>
        <a:xfrm>
          <a:off x="280891" y="3692883"/>
          <a:ext cx="510711" cy="510711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74A6393-1E0F-4C02-86F6-432C1D12BD96}">
      <dsp:nvSpPr>
        <dsp:cNvPr id="0" name=""/>
        <dsp:cNvSpPr/>
      </dsp:nvSpPr>
      <dsp:spPr>
        <a:xfrm>
          <a:off x="1072494" y="3483955"/>
          <a:ext cx="9872542" cy="92856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8273" tIns="98273" rIns="98273" bIns="98273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200" kern="1200" dirty="0"/>
        </a:p>
      </dsp:txBody>
      <dsp:txXfrm>
        <a:off x="1072494" y="3483955"/>
        <a:ext cx="9872542" cy="928566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EE3E582-00CC-4558-8997-29C68B5EE2DB}">
      <dsp:nvSpPr>
        <dsp:cNvPr id="0" name=""/>
        <dsp:cNvSpPr/>
      </dsp:nvSpPr>
      <dsp:spPr>
        <a:xfrm>
          <a:off x="0" y="1832"/>
          <a:ext cx="10945037" cy="928566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E0CD43A-643E-45BE-BB87-DCEE63B1AD73}">
      <dsp:nvSpPr>
        <dsp:cNvPr id="0" name=""/>
        <dsp:cNvSpPr/>
      </dsp:nvSpPr>
      <dsp:spPr>
        <a:xfrm>
          <a:off x="280891" y="210759"/>
          <a:ext cx="510711" cy="510711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86FD920-9153-41A8-834D-21ED17FA754D}">
      <dsp:nvSpPr>
        <dsp:cNvPr id="0" name=""/>
        <dsp:cNvSpPr/>
      </dsp:nvSpPr>
      <dsp:spPr>
        <a:xfrm>
          <a:off x="1072494" y="1832"/>
          <a:ext cx="9872542" cy="92856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8273" tIns="98273" rIns="98273" bIns="98273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 dirty="0"/>
            <a:t>In the Summer term, the Year 5s will be going swimming.</a:t>
          </a:r>
          <a:endParaRPr lang="en-US" sz="2200" kern="1200" dirty="0"/>
        </a:p>
      </dsp:txBody>
      <dsp:txXfrm>
        <a:off x="1072494" y="1832"/>
        <a:ext cx="9872542" cy="928566"/>
      </dsp:txXfrm>
    </dsp:sp>
    <dsp:sp modelId="{35161D92-417F-47A9-AC5C-55AF1937AD13}">
      <dsp:nvSpPr>
        <dsp:cNvPr id="0" name=""/>
        <dsp:cNvSpPr/>
      </dsp:nvSpPr>
      <dsp:spPr>
        <a:xfrm>
          <a:off x="0" y="1162539"/>
          <a:ext cx="10945037" cy="928566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DCAF04A-2C7D-4962-A69D-86A5299232E8}">
      <dsp:nvSpPr>
        <dsp:cNvPr id="0" name=""/>
        <dsp:cNvSpPr/>
      </dsp:nvSpPr>
      <dsp:spPr>
        <a:xfrm>
          <a:off x="280891" y="1371467"/>
          <a:ext cx="510711" cy="510711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DDED40E-5EAE-4C5A-A2B3-EDE352C4354D}">
      <dsp:nvSpPr>
        <dsp:cNvPr id="0" name=""/>
        <dsp:cNvSpPr/>
      </dsp:nvSpPr>
      <dsp:spPr>
        <a:xfrm>
          <a:off x="1072494" y="1162539"/>
          <a:ext cx="9872542" cy="92856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8273" tIns="98273" rIns="98273" bIns="98273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 dirty="0"/>
            <a:t>We will probably be going to Clevedon Leisure Centre again.</a:t>
          </a:r>
          <a:endParaRPr lang="en-US" sz="2200" kern="1200" dirty="0"/>
        </a:p>
      </dsp:txBody>
      <dsp:txXfrm>
        <a:off x="1072494" y="1162539"/>
        <a:ext cx="9872542" cy="928566"/>
      </dsp:txXfrm>
    </dsp:sp>
    <dsp:sp modelId="{A85C7031-DCAF-4D35-A55A-0874D23A0AFF}">
      <dsp:nvSpPr>
        <dsp:cNvPr id="0" name=""/>
        <dsp:cNvSpPr/>
      </dsp:nvSpPr>
      <dsp:spPr>
        <a:xfrm>
          <a:off x="0" y="2323247"/>
          <a:ext cx="10945037" cy="928566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76E19A0-395A-43ED-9F96-23F849BE93E5}">
      <dsp:nvSpPr>
        <dsp:cNvPr id="0" name=""/>
        <dsp:cNvSpPr/>
      </dsp:nvSpPr>
      <dsp:spPr>
        <a:xfrm>
          <a:off x="280891" y="2532175"/>
          <a:ext cx="510711" cy="510711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5D0A5E8-AEF4-4B03-8B89-F15B5AECF255}">
      <dsp:nvSpPr>
        <dsp:cNvPr id="0" name=""/>
        <dsp:cNvSpPr/>
      </dsp:nvSpPr>
      <dsp:spPr>
        <a:xfrm>
          <a:off x="1072494" y="2323247"/>
          <a:ext cx="9872542" cy="92856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8273" tIns="98273" rIns="98273" bIns="98273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 dirty="0"/>
            <a:t>This will run on Fridays for the length of Term 5.</a:t>
          </a:r>
          <a:endParaRPr lang="en-US" sz="2200" kern="1200" dirty="0"/>
        </a:p>
      </dsp:txBody>
      <dsp:txXfrm>
        <a:off x="1072494" y="2323247"/>
        <a:ext cx="9872542" cy="928566"/>
      </dsp:txXfrm>
    </dsp:sp>
    <dsp:sp modelId="{8BA87BCA-3D9B-4198-A6F3-BE8AC525C9DD}">
      <dsp:nvSpPr>
        <dsp:cNvPr id="0" name=""/>
        <dsp:cNvSpPr/>
      </dsp:nvSpPr>
      <dsp:spPr>
        <a:xfrm>
          <a:off x="0" y="3483955"/>
          <a:ext cx="10945037" cy="928566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67554BD-49BF-49F4-A4C7-8B820CE96C3F}">
      <dsp:nvSpPr>
        <dsp:cNvPr id="0" name=""/>
        <dsp:cNvSpPr/>
      </dsp:nvSpPr>
      <dsp:spPr>
        <a:xfrm>
          <a:off x="280891" y="3692883"/>
          <a:ext cx="510711" cy="510711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74A6393-1E0F-4C02-86F6-432C1D12BD96}">
      <dsp:nvSpPr>
        <dsp:cNvPr id="0" name=""/>
        <dsp:cNvSpPr/>
      </dsp:nvSpPr>
      <dsp:spPr>
        <a:xfrm>
          <a:off x="1072494" y="3483955"/>
          <a:ext cx="9872542" cy="92856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8273" tIns="98273" rIns="98273" bIns="98273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200" kern="1200" dirty="0"/>
        </a:p>
      </dsp:txBody>
      <dsp:txXfrm>
        <a:off x="1072494" y="3483955"/>
        <a:ext cx="9872542" cy="92856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336E9A-8E96-CD8C-7598-F87632CD81C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301923" y="1122363"/>
            <a:ext cx="7588155" cy="2621154"/>
          </a:xfrm>
        </p:spPr>
        <p:txBody>
          <a:bodyPr anchor="b">
            <a:normAutofit/>
          </a:bodyPr>
          <a:lstStyle>
            <a:lvl1pPr algn="ctr"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BDC76B8-60F6-62D3-9F73-E8166220301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301923" y="3843708"/>
            <a:ext cx="7588155" cy="1414091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AE2DAFA-435E-AAF9-8B67-495E5AFDCD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28FA71-3A18-48C0-980F-4B68F7F63042}" type="datetime1">
              <a:rPr lang="en-US" smtClean="0"/>
              <a:t>9/10/2025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B407A58-3351-E479-1A0C-2FF49FA427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789E10-2433-2ECB-9C92-571B583A4C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79778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7433D9-FD02-59E2-0F81-A0B7201D2D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C2DD052-3E45-E789-01F8-33250024ECB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9485D1-E172-8F0A-A425-3097B3ABCF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C1210E-201E-4473-82AC-2466F5386C38}" type="datetime1">
              <a:rPr lang="en-US" smtClean="0"/>
              <a:t>9/10/2025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7E6B5E-6174-FD5C-41E8-FFC44C650D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F72154-F85B-E301-DA57-E314D73159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87006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1D06AF-EF87-8489-2C82-DEB90B7EFE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3381" y="553616"/>
            <a:ext cx="8273140" cy="4008859"/>
          </a:xfrm>
        </p:spPr>
        <p:txBody>
          <a:bodyPr anchor="t">
            <a:normAutofit/>
          </a:bodyPr>
          <a:lstStyle>
            <a:lvl1pPr>
              <a:defRPr sz="5400" cap="all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08E5678-CA38-1318-9EA2-5E0A4F9A59B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03380" y="4589463"/>
            <a:ext cx="8273140" cy="1384617"/>
          </a:xfrm>
        </p:spPr>
        <p:txBody>
          <a:bodyPr anchor="b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4E99186-7E5A-60AF-DE69-5C7DA71611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1EA198-6CAB-4B8F-B93F-1F9C8C4B6CE7}" type="datetime1">
              <a:rPr lang="en-US" smtClean="0"/>
              <a:t>9/10/2025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2FA13D1-1FBA-E820-323B-77B41F1A66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B39BE85-85F6-4636-C651-D87CC969A4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88456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548640"/>
            <a:ext cx="10741152" cy="113225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72E861E-DFBA-B4AA-9356-CDE3D3F57C0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12648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51D7538-EC5A-3EE7-176F-A58920C5079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06041F-4525-44D5-AA4F-332294BF1F56}" type="datetime1">
              <a:rPr lang="en-US" smtClean="0"/>
              <a:t>9/10/2025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337950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FEE969-634D-6E32-D227-18E9282C6F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547396"/>
            <a:ext cx="10745788" cy="114329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1CD26D4-290A-F0ED-7D62-41EDA6FEC2B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09600" y="1685735"/>
            <a:ext cx="5157787" cy="559834"/>
          </a:xfrm>
        </p:spPr>
        <p:txBody>
          <a:bodyPr anchor="b">
            <a:normAutofit/>
          </a:bodyPr>
          <a:lstStyle>
            <a:lvl1pPr marL="0" indent="0">
              <a:lnSpc>
                <a:spcPct val="90000"/>
              </a:lnSpc>
              <a:buNone/>
              <a:defRPr sz="20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4DA52B0-7419-A946-4523-6D34BCAD26D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09600" y="2386894"/>
            <a:ext cx="5157787" cy="376508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6536620-C4F3-EEC3-DBF1-05196B1CBB5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5735"/>
            <a:ext cx="5183188" cy="559834"/>
          </a:xfrm>
        </p:spPr>
        <p:txBody>
          <a:bodyPr anchor="b">
            <a:normAutofit/>
          </a:bodyPr>
          <a:lstStyle>
            <a:lvl1pPr marL="0" indent="0">
              <a:lnSpc>
                <a:spcPct val="90000"/>
              </a:lnSpc>
              <a:buNone/>
              <a:defRPr sz="20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3BAE980-E611-98B5-04E9-DE4584B0E33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199" y="2386894"/>
            <a:ext cx="5183189" cy="376508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E3B3581-658A-8487-F9CB-E79F2BFF27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557091-BBDF-4EB9-BA6B-2BB67AC4FC0F}" type="datetime1">
              <a:rPr lang="en-US" smtClean="0"/>
              <a:t>9/10/2025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49D76D8-9033-26CF-BF4C-AECCC685C1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02A06B8-CC1D-542F-D8EB-7625046B91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65321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66A9F42-7FF7-F803-C075-BC4968D35E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89E8268-7232-2944-F1BD-399F9419B5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6B226B-77A6-410C-9796-083F278E0125}" type="datetime1">
              <a:rPr lang="en-US" smtClean="0"/>
              <a:t>9/10/2025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B968DDD-323F-89A1-84E3-DDBA626D93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8FBDC76-671D-1671-DCE2-D5658BD40E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69832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9BC4D82-0182-501C-9231-4676768047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A578B-D289-4C40-8593-3D356C49DA58}" type="datetime1">
              <a:rPr lang="en-US" smtClean="0"/>
              <a:t>9/10/2025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0EAA6C9-A7F3-19F1-D17C-A1D83FAF55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4EBB816-1B94-116F-92D4-6043AE9E0C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15557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50C37F-77BE-E128-4248-D001C39E79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7160" y="553616"/>
            <a:ext cx="3595634" cy="1757505"/>
          </a:xfrm>
        </p:spPr>
        <p:txBody>
          <a:bodyPr anchor="t">
            <a:normAutofit/>
          </a:bodyPr>
          <a:lstStyle>
            <a:lvl1pPr>
              <a:defRPr sz="2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F3B20A8-A604-C977-02C0-083BA866348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34708" y="553616"/>
            <a:ext cx="6279741" cy="5486400"/>
          </a:xfrm>
        </p:spPr>
        <p:txBody>
          <a:bodyPr>
            <a:normAutofit/>
          </a:bodyPr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C0EEBFB-2026-6A35-33ED-F008376B67A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597160" y="2311121"/>
            <a:ext cx="3595634" cy="3728895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3F05638-7A56-469A-825A-1DFA600254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3DFAE3-14DB-48A7-A80F-80DDB072CE3D}" type="datetime1">
              <a:rPr lang="en-US" smtClean="0"/>
              <a:t>9/10/2025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C85A215-184B-2105-0279-ED02F64458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2C7CA46-892B-253A-3A28-7414E17B83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3990314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B06A09-98CF-FAC2-3708-AECC4360C6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4360" y="557784"/>
            <a:ext cx="3595634" cy="2212313"/>
          </a:xfrm>
        </p:spPr>
        <p:txBody>
          <a:bodyPr anchor="t">
            <a:normAutofit/>
          </a:bodyPr>
          <a:lstStyle>
            <a:lvl1pPr>
              <a:defRPr sz="2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571C769-CEC8-962A-01E6-15B0E056791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063319" y="657103"/>
            <a:ext cx="6483687" cy="5555904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32C4A61-EF2A-C5A5-B150-4448600B39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09601" y="2826137"/>
            <a:ext cx="3585586" cy="3434638"/>
          </a:xfrm>
        </p:spPr>
        <p:txBody>
          <a:bodyPr anchor="b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20B235E-39C7-4C78-20EF-DB48ECD9CB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C5EAEF-6478-4102-8F5D-A5FE9FC97ACB}" type="datetime1">
              <a:rPr lang="en-US" smtClean="0"/>
              <a:t>9/10/2025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FDC75DA-9A78-9AB9-7171-95A08CC51C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EFE1A03-DCCB-53C7-DBFE-2AD55C9059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766361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4E956D-CB73-C986-F100-46487310D1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548640"/>
            <a:ext cx="10515600" cy="1132258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E423E6A-A07C-BF0D-EA30-9A8A854E48F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12648" y="1680898"/>
            <a:ext cx="10515600" cy="449606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EDC9908-8F95-8DFC-72CC-158552B567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04EDB3-C0E8-45F8-9E1D-1B6C8D1880C0}" type="datetime1">
              <a:rPr lang="en-US" smtClean="0"/>
              <a:t>9/10/2025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C26C9BE-9060-50CB-2BB7-07307FF89A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84A835B-97D3-BC22-F0B8-4986D46362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49863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85B0252-346C-F6F4-3642-19F571550D4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9634888" y="578497"/>
            <a:ext cx="2047037" cy="5598466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798DA36-7351-9D6A-518B-678AB8A507D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578497"/>
            <a:ext cx="8796688" cy="559846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46BDFF-D746-836C-04B8-CA89AD5D14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F0EC4B-54ED-4041-B552-9BA760FA3DBA}" type="datetime1">
              <a:rPr lang="en-US" smtClean="0"/>
              <a:t>9/10/2025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19AA929-A9E6-FF9C-0C59-177F892D6A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316D893-7E81-90DC-4139-7687B39C3A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383128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75BFB69-9245-EC58-F1DE-FEB625BD33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548640"/>
            <a:ext cx="10653578" cy="1132258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516AFD5-5144-C460-0CA4-644BC4A93C0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12647" y="1715532"/>
            <a:ext cx="10653579" cy="459382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995753E-AF8A-7E04-8A1A-205B755A021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137160" y="6453002"/>
            <a:ext cx="349431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fld id="{67F45AC6-C491-4585-A584-9CE2AF7D5500}" type="datetime1">
              <a:rPr lang="en-US" smtClean="0"/>
              <a:t>9/10/2025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4E1B7C8-DA74-800B-EE14-A39E9DB32DE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8876521" y="6453002"/>
            <a:ext cx="280540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AC1647D-0DF0-CA1B-F723-EF7B8F508DB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632162" y="6453002"/>
            <a:ext cx="42920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/>
                </a:solidFill>
              </a:defRPr>
            </a:lvl1pPr>
          </a:lstStyle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27723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  <p:sldLayoutId id="2147483670" r:id="rId2"/>
    <p:sldLayoutId id="2147483669" r:id="rId3"/>
    <p:sldLayoutId id="2147483668" r:id="rId4"/>
    <p:sldLayoutId id="2147483667" r:id="rId5"/>
    <p:sldLayoutId id="2147483666" r:id="rId6"/>
    <p:sldLayoutId id="2147483665" r:id="rId7"/>
    <p:sldLayoutId id="2147483664" r:id="rId8"/>
    <p:sldLayoutId id="2147483663" r:id="rId9"/>
    <p:sldLayoutId id="2147483662" r:id="rId10"/>
    <p:sldLayoutId id="2147483661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b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9144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143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7A875D55-4A80-43E9-38F6-27E3664939B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 descr="Falcon against a blue sky">
            <a:extLst>
              <a:ext uri="{FF2B5EF4-FFF2-40B4-BE49-F238E27FC236}">
                <a16:creationId xmlns:a16="http://schemas.microsoft.com/office/drawing/2014/main" id="{805C2B7C-3E62-89BC-4424-EE6A7F390E88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60000"/>
          </a:blip>
          <a:srcRect r="4890" b="1"/>
          <a:stretch>
            <a:fillRect/>
          </a:stretch>
        </p:blipFill>
        <p:spPr>
          <a:xfrm>
            <a:off x="1" y="1"/>
            <a:ext cx="12192000" cy="6857999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E1D7DBDC-DA6F-063D-039A-88CBBB05EB9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301923" y="1482602"/>
            <a:ext cx="7588155" cy="2236264"/>
          </a:xfrm>
        </p:spPr>
        <p:txBody>
          <a:bodyPr>
            <a:normAutofit/>
          </a:bodyPr>
          <a:lstStyle/>
          <a:p>
            <a:r>
              <a:rPr lang="en-GB" sz="5400">
                <a:solidFill>
                  <a:srgbClr val="FFFFFF"/>
                </a:solidFill>
              </a:rPr>
              <a:t>Welcome to Kestrel 2025/26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54E872D-19FF-5AF6-D840-12D4F65B432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301923" y="3793937"/>
            <a:ext cx="7588155" cy="1414091"/>
          </a:xfrm>
        </p:spPr>
        <p:txBody>
          <a:bodyPr>
            <a:normAutofit/>
          </a:bodyPr>
          <a:lstStyle/>
          <a:p>
            <a:endParaRPr lang="en-GB" sz="220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1908662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600DC1B0-7E1A-BD02-3F93-19E6B1B750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346ECCB-4AC2-9095-5F33-8A1591E5A9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9" y="548638"/>
            <a:ext cx="3493008" cy="5788152"/>
          </a:xfrm>
        </p:spPr>
        <p:txBody>
          <a:bodyPr anchor="ctr">
            <a:normAutofit/>
          </a:bodyPr>
          <a:lstStyle/>
          <a:p>
            <a:r>
              <a:rPr lang="en-GB" sz="4000"/>
              <a:t>Meet the staff</a:t>
            </a:r>
          </a:p>
        </p:txBody>
      </p:sp>
      <p:graphicFrame>
        <p:nvGraphicFramePr>
          <p:cNvPr id="12" name="Content Placeholder 2">
            <a:extLst>
              <a:ext uri="{FF2B5EF4-FFF2-40B4-BE49-F238E27FC236}">
                <a16:creationId xmlns:a16="http://schemas.microsoft.com/office/drawing/2014/main" id="{D761B1B4-5279-057D-12E7-0A52817DCE0C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090338048"/>
              </p:ext>
            </p:extLst>
          </p:nvPr>
        </p:nvGraphicFramePr>
        <p:xfrm>
          <a:off x="4608246" y="548640"/>
          <a:ext cx="6949440" cy="57866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52310580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>
            <a:extLst>
              <a:ext uri="{FF2B5EF4-FFF2-40B4-BE49-F238E27FC236}">
                <a16:creationId xmlns:a16="http://schemas.microsoft.com/office/drawing/2014/main" id="{715B9334-3E03-4CA7-3616-4D3C9DC2C7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3131B62-176C-A4CC-1401-6D2100AA062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14856" y="548640"/>
            <a:ext cx="9162288" cy="1132258"/>
          </a:xfrm>
        </p:spPr>
        <p:txBody>
          <a:bodyPr>
            <a:normAutofit/>
          </a:bodyPr>
          <a:lstStyle/>
          <a:p>
            <a:r>
              <a:rPr lang="en-GB" dirty="0"/>
              <a:t>Schedule of the Day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8B950A6C-60EC-8048-3709-04AE22960C49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623937765"/>
              </p:ext>
            </p:extLst>
          </p:nvPr>
        </p:nvGraphicFramePr>
        <p:xfrm>
          <a:off x="1514856" y="2039112"/>
          <a:ext cx="9162288" cy="406908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58777878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6297C7-6600-0BD8-F19A-251FD55D11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 your child needs to bring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80D714A-5463-CB0E-19F8-F3BC6FFAF76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Reading record and school reading book </a:t>
            </a:r>
            <a:r>
              <a:rPr lang="en-GB" b="1" dirty="0"/>
              <a:t>EVERY DAY</a:t>
            </a:r>
          </a:p>
          <a:p>
            <a:r>
              <a:rPr lang="en-GB" dirty="0"/>
              <a:t>A named water bottle and lunchbox if necessary</a:t>
            </a:r>
          </a:p>
          <a:p>
            <a:r>
              <a:rPr lang="en-GB" dirty="0"/>
              <a:t>PE kits, in a bag and named – if your children do not have appropriate PE kit we will not let them join in the sessions.</a:t>
            </a:r>
          </a:p>
          <a:p>
            <a:r>
              <a:rPr lang="en-GB" dirty="0"/>
              <a:t>A coat – we only have wet play if it is torrentially raining. We will be outside if its only drizzling so a coat is essential.</a:t>
            </a:r>
          </a:p>
          <a:p>
            <a:r>
              <a:rPr lang="en-GB" dirty="0"/>
              <a:t>A healthy snack to eat at breaktimes. Children will not be allowed to eat unhealthy snacks at this time. </a:t>
            </a:r>
          </a:p>
        </p:txBody>
      </p:sp>
    </p:spTree>
    <p:extLst>
      <p:ext uri="{BB962C8B-B14F-4D97-AF65-F5344CB8AC3E}">
        <p14:creationId xmlns:p14="http://schemas.microsoft.com/office/powerpoint/2010/main" val="400954895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DDD54BC-6346-7A1F-EFD5-9FCEA15C45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Curriculum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A573957-898A-B479-17D6-3623453EA60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We have a really exciting curriculum planned this year! I have already told the children some of what we will be learning this year and they were buzzing!</a:t>
            </a:r>
          </a:p>
          <a:p>
            <a:r>
              <a:rPr lang="en-GB" dirty="0"/>
              <a:t>Our topics in Term 1 and 2 are:</a:t>
            </a:r>
          </a:p>
          <a:p>
            <a:r>
              <a:rPr lang="en-GB" dirty="0"/>
              <a:t>History – World War 1 and 2</a:t>
            </a:r>
          </a:p>
          <a:p>
            <a:r>
              <a:rPr lang="en-GB" dirty="0"/>
              <a:t>Science – Changing States of Matter</a:t>
            </a:r>
          </a:p>
          <a:p>
            <a:r>
              <a:rPr lang="en-GB" dirty="0"/>
              <a:t>Geography – Space and Scale – Continents</a:t>
            </a:r>
          </a:p>
          <a:p>
            <a:r>
              <a:rPr lang="en-GB" dirty="0"/>
              <a:t>Art – Elizabeth Frink</a:t>
            </a:r>
          </a:p>
          <a:p>
            <a:r>
              <a:rPr lang="en-GB" dirty="0"/>
              <a:t>DT – Electrical Circuits</a:t>
            </a:r>
          </a:p>
          <a:p>
            <a:r>
              <a:rPr lang="en-GB" dirty="0"/>
              <a:t>RE – What does it mean if God is holy and loving?</a:t>
            </a:r>
          </a:p>
        </p:txBody>
      </p:sp>
    </p:spTree>
    <p:extLst>
      <p:ext uri="{BB962C8B-B14F-4D97-AF65-F5344CB8AC3E}">
        <p14:creationId xmlns:p14="http://schemas.microsoft.com/office/powerpoint/2010/main" val="147508375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53CF00F-82D0-0DBA-75D5-1D01B4526C6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6AA98C0-74D1-AAB2-1322-93F1F4571A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548640"/>
            <a:ext cx="10945037" cy="1133856"/>
          </a:xfrm>
        </p:spPr>
        <p:txBody>
          <a:bodyPr anchor="t">
            <a:normAutofit/>
          </a:bodyPr>
          <a:lstStyle/>
          <a:p>
            <a:r>
              <a:rPr lang="en-GB" dirty="0"/>
              <a:t>What’s going on this year?</a:t>
            </a:r>
            <a:br>
              <a:rPr lang="en-GB" dirty="0"/>
            </a:br>
            <a:r>
              <a:rPr lang="en-GB" dirty="0"/>
              <a:t>SATs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D361CC27-C34B-0C38-3BA3-9A16090A3B79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693920903"/>
              </p:ext>
            </p:extLst>
          </p:nvPr>
        </p:nvGraphicFramePr>
        <p:xfrm>
          <a:off x="612648" y="1881051"/>
          <a:ext cx="10945037" cy="441435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05206381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13190F8-5169-744D-E3B0-0FF6567D27B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E6295B-E8AD-900B-CC36-A21520D00B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548640"/>
            <a:ext cx="10945037" cy="1133856"/>
          </a:xfrm>
        </p:spPr>
        <p:txBody>
          <a:bodyPr anchor="t">
            <a:normAutofit/>
          </a:bodyPr>
          <a:lstStyle/>
          <a:p>
            <a:r>
              <a:rPr lang="en-GB" dirty="0"/>
              <a:t>What’s going on this year?</a:t>
            </a:r>
            <a:br>
              <a:rPr lang="en-GB" dirty="0"/>
            </a:br>
            <a:r>
              <a:rPr lang="en-GB" dirty="0"/>
              <a:t>Camp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208C8F23-1DB1-2130-F0F0-241577F07CA2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103660736"/>
              </p:ext>
            </p:extLst>
          </p:nvPr>
        </p:nvGraphicFramePr>
        <p:xfrm>
          <a:off x="612648" y="1881051"/>
          <a:ext cx="10945037" cy="441435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04540215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3307DDB-5AE1-ECAE-8A24-B042327EDF1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836695-FDB9-089B-1986-8DA9168024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548640"/>
            <a:ext cx="10945037" cy="1133856"/>
          </a:xfrm>
        </p:spPr>
        <p:txBody>
          <a:bodyPr anchor="t">
            <a:normAutofit/>
          </a:bodyPr>
          <a:lstStyle/>
          <a:p>
            <a:r>
              <a:rPr lang="en-GB" dirty="0"/>
              <a:t>What’s going on this year?</a:t>
            </a:r>
            <a:br>
              <a:rPr lang="en-GB" dirty="0"/>
            </a:br>
            <a:r>
              <a:rPr lang="en-GB" dirty="0"/>
              <a:t>Space Camp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FE6342A9-0706-7B42-A8C8-3A382B30A237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296617417"/>
              </p:ext>
            </p:extLst>
          </p:nvPr>
        </p:nvGraphicFramePr>
        <p:xfrm>
          <a:off x="612648" y="1881051"/>
          <a:ext cx="10945037" cy="441435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11357897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6149D2E-C689-2728-489F-0A7D600A0E7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E9E5C0-6202-C1A3-30FA-4692583ACE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548640"/>
            <a:ext cx="10945037" cy="1133856"/>
          </a:xfrm>
        </p:spPr>
        <p:txBody>
          <a:bodyPr anchor="t">
            <a:normAutofit/>
          </a:bodyPr>
          <a:lstStyle/>
          <a:p>
            <a:r>
              <a:rPr lang="en-GB" dirty="0"/>
              <a:t>What’s going on this year?</a:t>
            </a:r>
            <a:br>
              <a:rPr lang="en-GB" dirty="0"/>
            </a:br>
            <a:r>
              <a:rPr lang="en-GB" dirty="0"/>
              <a:t>Swimming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5FC7B175-8C64-CB51-AE5F-1994C1F0C7EB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72417415"/>
              </p:ext>
            </p:extLst>
          </p:nvPr>
        </p:nvGraphicFramePr>
        <p:xfrm>
          <a:off x="612648" y="1881051"/>
          <a:ext cx="10945037" cy="441435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80869141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504FFB-91DA-08D5-3F48-95B1993C1E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Other useful information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848A611-590C-0980-EBB1-5A29176B749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We celebrate the children’s achievements in school on Fridays with our various certificates.</a:t>
            </a:r>
          </a:p>
          <a:p>
            <a:r>
              <a:rPr lang="en-GB" dirty="0"/>
              <a:t>We have a stringent and rigid behaviour policy to ensure all children are treated fairly and equally.</a:t>
            </a:r>
          </a:p>
          <a:p>
            <a:r>
              <a:rPr lang="en-GB" dirty="0"/>
              <a:t>Spellings will be test every Friday, it is important children practice regularly at home. </a:t>
            </a:r>
          </a:p>
          <a:p>
            <a:r>
              <a:rPr lang="en-GB" dirty="0"/>
              <a:t>If you wish to communicate something with me, you could either chat with me before or after school or contact the office to arrange a formal meeting. </a:t>
            </a:r>
          </a:p>
          <a:p>
            <a:r>
              <a:rPr lang="en-GB" dirty="0"/>
              <a:t>Attendance is monitored carefully. Year 5 and 6 are really important years in education and the children receive lots of new learning to help prepare them for secondary school and later life. Missing even one day can have a huge impact!</a:t>
            </a:r>
          </a:p>
        </p:txBody>
      </p:sp>
    </p:spTree>
    <p:extLst>
      <p:ext uri="{BB962C8B-B14F-4D97-AF65-F5344CB8AC3E}">
        <p14:creationId xmlns:p14="http://schemas.microsoft.com/office/powerpoint/2010/main" val="1236238046"/>
      </p:ext>
    </p:extLst>
  </p:cSld>
  <p:clrMapOvr>
    <a:masterClrMapping/>
  </p:clrMapOvr>
</p:sld>
</file>

<file path=ppt/theme/theme1.xml><?xml version="1.0" encoding="utf-8"?>
<a:theme xmlns:a="http://schemas.openxmlformats.org/drawingml/2006/main" name="VanillaVTI">
  <a:themeElements>
    <a:clrScheme name="Vanilla">
      <a:dk1>
        <a:sysClr val="windowText" lastClr="000000"/>
      </a:dk1>
      <a:lt1>
        <a:sysClr val="window" lastClr="FFFFFF"/>
      </a:lt1>
      <a:dk2>
        <a:srgbClr val="2C3932"/>
      </a:dk2>
      <a:lt2>
        <a:srgbClr val="FDF6EA"/>
      </a:lt2>
      <a:accent1>
        <a:srgbClr val="169C9A"/>
      </a:accent1>
      <a:accent2>
        <a:srgbClr val="FA9A42"/>
      </a:accent2>
      <a:accent3>
        <a:srgbClr val="E15C3D"/>
      </a:accent3>
      <a:accent4>
        <a:srgbClr val="E78A67"/>
      </a:accent4>
      <a:accent5>
        <a:srgbClr val="A74B40"/>
      </a:accent5>
      <a:accent6>
        <a:srgbClr val="3D9072"/>
      </a:accent6>
      <a:hlink>
        <a:srgbClr val="169C9A"/>
      </a:hlink>
      <a:folHlink>
        <a:srgbClr val="E15C3D"/>
      </a:folHlink>
    </a:clrScheme>
    <a:fontScheme name="Neue Haas">
      <a:majorFont>
        <a:latin typeface="Neue Haas Grotesk Text Pro"/>
        <a:ea typeface=""/>
        <a:cs typeface=""/>
      </a:majorFont>
      <a:minorFont>
        <a:latin typeface="Neue Haas Grotesk Text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VanillaVTI" id="{54D376C6-1C9B-4C6B-8F3C-483BB307BB05}" vid="{7690D8A9-C071-45EF-BA7A-F7FA9779B11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34</TotalTime>
  <Words>775</Words>
  <Application>Microsoft Office PowerPoint</Application>
  <PresentationFormat>Widescreen</PresentationFormat>
  <Paragraphs>56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3" baseType="lpstr">
      <vt:lpstr>Arial</vt:lpstr>
      <vt:lpstr>Neue Haas Grotesk Text Pro</vt:lpstr>
      <vt:lpstr>VanillaVTI</vt:lpstr>
      <vt:lpstr>Welcome to Kestrel 2025/26</vt:lpstr>
      <vt:lpstr>Meet the staff</vt:lpstr>
      <vt:lpstr>Schedule of the Day</vt:lpstr>
      <vt:lpstr>What your child needs to bring</vt:lpstr>
      <vt:lpstr>The Curriculum</vt:lpstr>
      <vt:lpstr>What’s going on this year? SATs</vt:lpstr>
      <vt:lpstr>What’s going on this year? Camp</vt:lpstr>
      <vt:lpstr>What’s going on this year? Space Camp</vt:lpstr>
      <vt:lpstr>What’s going on this year? Swimming</vt:lpstr>
      <vt:lpstr>Other useful information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Matthew Hughes</dc:creator>
  <cp:lastModifiedBy>Matthew Hughes</cp:lastModifiedBy>
  <cp:revision>1</cp:revision>
  <dcterms:created xsi:type="dcterms:W3CDTF">2025-09-10T15:07:07Z</dcterms:created>
  <dcterms:modified xsi:type="dcterms:W3CDTF">2025-09-10T15:41:38Z</dcterms:modified>
</cp:coreProperties>
</file>