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7" r:id="rId7"/>
    <p:sldId id="263" r:id="rId8"/>
    <p:sldId id="262" r:id="rId9"/>
    <p:sldId id="268" r:id="rId10"/>
    <p:sldId id="269" r:id="rId11"/>
    <p:sldId id="266" r:id="rId12"/>
    <p:sldId id="265" r:id="rId13"/>
    <p:sldId id="264" r:id="rId1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874EDB-ABD2-4C68-B118-220334945B6B}" v="11" dt="2025-05-19T15:15:27.6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42E1998-3BE9-C3D0-5BD0-EF4071B77D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AD14DBC-D4EE-A8A8-5BC4-57D266810C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8AD1FA7-91D2-7956-5A70-AC8F46493B3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F33B36-5963-43B6-A40B-8C00E2813A8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6235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D6E0E7B-69F7-E355-A063-0A1AD19AA6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94B79E1-BB1C-A938-ACA8-3991AFE372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4FFC2B8-ECF0-F370-19EA-8AB0685C1C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601AD6-1FC3-4931-B1A2-C398C0C4BE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9896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A21F688-A93C-FA50-D761-28547CEE43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9E31BAA-A654-083E-8FB6-93F83A9265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405D56B-3AF4-02E5-6060-3F14E244CA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39CEC7-32B7-4553-9D4C-CBF5A438FDA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18189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E430F19-3E5B-8015-A615-57E1A3F167F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FE25F16-7EF7-9CAB-F1C1-5EE5C2ED900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6BE7DF0-83AB-991A-FB61-E626F936B0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1FD3E6-A382-4A61-A69D-9A7024C5C6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79141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691DB2D-C20D-AB9A-182A-F63B1B6A29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210018F-DAFE-8965-9318-B67D5ABB28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818B2BAD-73E1-B17B-BA44-EE5182EFB6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0A2661-3DAF-47B0-8C12-0F36880BDCB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607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431CFA5-D3B0-12E0-2987-A98F93A4C6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6DB2862-07A1-5B5F-28EA-A0F94C1C63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03594A3-2C05-AAFE-1AA1-9946FCAAF8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FF5BF5-A46F-4C41-B2DA-0DD3F75246D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6071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4E60C63-9C4D-F854-2BC5-AF4369B36C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AC289D8-1599-DA9F-FC1F-041BC293FA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3253984-A722-D6E7-3A89-60E05B721ED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2C6CB1-E79C-4273-B00E-BB74C2F93F2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202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DECB16-8DD1-B949-2440-8A1BBEAEB0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DD7FEDA-500E-9E7B-763F-ED6951927C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43B7612-4B50-05DD-A7AD-B77F9E20699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970775-D2C9-45D4-B066-1160D0DD9D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08782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AEA160-0412-0AD3-80B4-09F2B02118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EE25AE-AEB0-280B-D8D1-7460513768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1FB222-EE6A-07CF-DB94-E632A8EF37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019B8C-3834-4E12-BABF-C9BBD104343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1030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1B3A55D-98EF-FABD-9C84-378BADDA9C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376483D-7564-4BF4-6F12-AD2AE2FBC7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8C2E0B-4BCB-27AA-E68E-9AC0E1449B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0F781F-2453-4667-80F6-C3F535CCEBB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6453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F4CE828-5022-12BE-C585-BF645EE59A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FA830C1-CD6A-9ECE-D25D-EE6984CB125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FD85F7D-21A5-4209-C1A3-3FF8DFBF16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E9421D-03D4-4AE2-A00C-712B6079CA5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9446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A9928DA-F687-E280-61C1-B05E5D1E26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49DCA97-88D5-C17A-DB67-808EC6C6F2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A97ACEE-EB0D-4C86-B4B1-EA1B78078E8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19FCBC6-1A6C-9117-4B03-E36EC294F2A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AE7A11E-686A-10AC-273C-A3E567F1895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511F1B-F43F-4125-838F-6FB0DCAB8C8C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youtube.com/watch?v=GRcfW2Dx-UQ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1DC1B4D8-4E0C-7709-CBB4-2963C803BF4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55650" y="692150"/>
            <a:ext cx="77724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GB" altLang="en-US" sz="8000" b="1" dirty="0" err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"/>
              </a:rPr>
              <a:t>Kilve</a:t>
            </a:r>
            <a:r>
              <a:rPr lang="en-GB" altLang="en-US" sz="8000" b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"/>
              </a:rPr>
              <a:t> 2025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5F27625-AC8A-7011-CC0B-E5C3560E034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187450" y="2276475"/>
            <a:ext cx="6400800" cy="1752600"/>
          </a:xfrm>
        </p:spPr>
        <p:txBody>
          <a:bodyPr/>
          <a:lstStyle/>
          <a:p>
            <a:pPr eaLnBrk="1" hangingPunct="1"/>
            <a:r>
              <a:rPr lang="en-GB" altLang="en-US" dirty="0">
                <a:latin typeface="Comic Sans MS"/>
              </a:rPr>
              <a:t>Information Meeting</a:t>
            </a:r>
          </a:p>
          <a:p>
            <a:pPr eaLnBrk="1" hangingPunct="1"/>
            <a:r>
              <a:rPr lang="en-GB" altLang="en-US" dirty="0">
                <a:latin typeface="Comic Sans MS"/>
              </a:rPr>
              <a:t>20.5.25</a:t>
            </a:r>
            <a:endParaRPr lang="en-GB" altLang="en-US" dirty="0">
              <a:latin typeface="Comic Sans MS" panose="030F0702030302020204" pitchFamily="66" charset="0"/>
            </a:endParaRPr>
          </a:p>
        </p:txBody>
      </p:sp>
      <p:pic>
        <p:nvPicPr>
          <p:cNvPr id="2052" name="Picture 7" descr="C:\Users\fhunt\AppData\Local\Microsoft\Windows\Temporary Internet Files\Content.IE5\7N6V4ROM\gurica-tree[1].png">
            <a:extLst>
              <a:ext uri="{FF2B5EF4-FFF2-40B4-BE49-F238E27FC236}">
                <a16:creationId xmlns:a16="http://schemas.microsoft.com/office/drawing/2014/main" id="{8EE45851-5118-F643-7565-46C76CA48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3716338"/>
            <a:ext cx="3470275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8" descr="C:\Users\fhunt\AppData\Local\Microsoft\Windows\Temporary Internet Files\Content.IE5\F8KK27HC\lgi01a201408062200[1].jpg">
            <a:extLst>
              <a:ext uri="{FF2B5EF4-FFF2-40B4-BE49-F238E27FC236}">
                <a16:creationId xmlns:a16="http://schemas.microsoft.com/office/drawing/2014/main" id="{E1EBD0B7-807D-0D9C-EDFC-504142FA7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46625"/>
            <a:ext cx="2036763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21D83C61-7BBC-31DA-18D0-617A8073DB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39975" y="0"/>
            <a:ext cx="5135563" cy="876300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0000FF"/>
                </a:solidFill>
                <a:latin typeface="twinkl"/>
              </a:rPr>
              <a:t>Key details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46E5CF77-D560-D2D9-D6E8-1242BD6402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5263" y="1482725"/>
            <a:ext cx="5545137" cy="4525963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latin typeface="Comic Sans MS"/>
              </a:rPr>
              <a:t>Information pack containing all the details about the trip including some </a:t>
            </a:r>
            <a:r>
              <a:rPr lang="en-GB" altLang="en-US" sz="2400" b="1" dirty="0">
                <a:latin typeface="Comic Sans MS"/>
              </a:rPr>
              <a:t>important forms</a:t>
            </a:r>
            <a:r>
              <a:rPr lang="en-GB" altLang="en-US" sz="2400" dirty="0">
                <a:latin typeface="Comic Sans MS"/>
              </a:rPr>
              <a:t> which need to be filled in and returned </a:t>
            </a:r>
            <a:r>
              <a:rPr lang="en-GB" altLang="en-US" sz="2400" dirty="0">
                <a:solidFill>
                  <a:srgbClr val="FF0000"/>
                </a:solidFill>
                <a:latin typeface="Comic Sans MS"/>
              </a:rPr>
              <a:t>ASAP</a:t>
            </a:r>
            <a:r>
              <a:rPr lang="en-GB" altLang="en-US" sz="2400" dirty="0">
                <a:latin typeface="Comic Sans MS"/>
              </a:rPr>
              <a:t>.</a:t>
            </a:r>
          </a:p>
          <a:p>
            <a:pPr eaLnBrk="1" hangingPunct="1"/>
            <a:r>
              <a:rPr lang="en-GB" altLang="en-US" sz="2400" dirty="0">
                <a:latin typeface="Comic Sans MS"/>
              </a:rPr>
              <a:t>We will be leaving from school at </a:t>
            </a:r>
            <a:r>
              <a:rPr lang="en-GB" altLang="en-US" sz="2400" b="1" dirty="0">
                <a:latin typeface="Comic Sans MS"/>
              </a:rPr>
              <a:t>9.45am on Monday 16th June</a:t>
            </a:r>
            <a:r>
              <a:rPr lang="en-GB" altLang="en-US" sz="2400" dirty="0">
                <a:latin typeface="Comic Sans MS"/>
              </a:rPr>
              <a:t> in order to be at </a:t>
            </a:r>
            <a:r>
              <a:rPr lang="en-GB" altLang="en-US" sz="2400" dirty="0" err="1">
                <a:latin typeface="Comic Sans MS"/>
              </a:rPr>
              <a:t>Kilve</a:t>
            </a:r>
            <a:r>
              <a:rPr lang="en-GB" altLang="en-US" sz="2400" dirty="0">
                <a:latin typeface="Comic Sans MS"/>
              </a:rPr>
              <a:t> in time for lunch - please make sure your child has a packed lunch with them.</a:t>
            </a:r>
          </a:p>
          <a:p>
            <a:pPr eaLnBrk="1" hangingPunct="1"/>
            <a:r>
              <a:rPr lang="en-GB" altLang="en-US" sz="2400" dirty="0">
                <a:latin typeface="Comic Sans MS"/>
              </a:rPr>
              <a:t>Your child must have all of their luggage in a bag that they can carry themselves!!</a:t>
            </a:r>
            <a:endParaRPr lang="en-GB" altLang="en-US" sz="2400" dirty="0">
              <a:latin typeface="Comic Sans MS" panose="030F0702030302020204" pitchFamily="66" charset="0"/>
            </a:endParaRPr>
          </a:p>
        </p:txBody>
      </p:sp>
      <p:pic>
        <p:nvPicPr>
          <p:cNvPr id="3076" name="Picture 4" descr="C:\Users\fhunt\AppData\Local\Microsoft\Windows\Temporary Internet Files\Content.IE5\V709F1OD\entrevista_guion[1].gif">
            <a:extLst>
              <a:ext uri="{FF2B5EF4-FFF2-40B4-BE49-F238E27FC236}">
                <a16:creationId xmlns:a16="http://schemas.microsoft.com/office/drawing/2014/main" id="{8F9209A9-C4AD-F942-3E1A-BD37D3CE7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1462087" cy="160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6" descr="C:\Users\fhunt\AppData\Local\Microsoft\Windows\Temporary Internet Files\Content.IE5\F8KK27HC\lgi01a201309040700[1].jpg">
            <a:extLst>
              <a:ext uri="{FF2B5EF4-FFF2-40B4-BE49-F238E27FC236}">
                <a16:creationId xmlns:a16="http://schemas.microsoft.com/office/drawing/2014/main" id="{7289EF1F-51EE-F22C-05D9-660AE05BC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1517650"/>
            <a:ext cx="2974975" cy="504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7706C826-E68B-B90A-CBA3-4F121E3C06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0000FF"/>
                </a:solidFill>
                <a:latin typeface="twinkl"/>
              </a:rPr>
              <a:t>What to bring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6FB5CEF9-20C7-6B44-262E-F4A749EA4F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765175"/>
            <a:ext cx="8229600" cy="573246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400" b="1" dirty="0">
                <a:latin typeface="Comic Sans MS" pitchFamily="66" charset="0"/>
              </a:rPr>
              <a:t>Full kit list has been provided in your information packs, some key things to note are: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/>
              </a:rPr>
              <a:t>Enough changes of suitable clothing for all of the activities we will be doing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 pitchFamily="66" charset="0"/>
              </a:rPr>
              <a:t>Old trainers/wellies for outdoor activities- they will need two pairs of trainers as it is likely one will get wet.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/>
              </a:rPr>
              <a:t>It is really important that shoes are comfortable and broken in, so they don’t rub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/>
              </a:rPr>
              <a:t>Slipper socks, slippers or thick socks to wear inside as shoes are not allowed indoors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/>
              </a:rPr>
              <a:t>Waterproofs, shorts, t-shirt, hats and </a:t>
            </a:r>
            <a:endParaRPr lang="en-GB" altLang="en-US" sz="2000" dirty="0">
              <a:latin typeface="Comic Sans MS" pitchFamily="66" charset="0"/>
            </a:endParaRP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000" dirty="0">
                <a:latin typeface="Comic Sans MS" pitchFamily="66" charset="0"/>
              </a:rPr>
              <a:t>   sun cream to cover all possibilities weather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2000" dirty="0">
                <a:latin typeface="Comic Sans MS" pitchFamily="66" charset="0"/>
              </a:rPr>
              <a:t>   wise!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/>
              </a:rPr>
              <a:t>A pillow, bed sheet and duvet/sleeping bag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 pitchFamily="66" charset="0"/>
              </a:rPr>
              <a:t>Toiletries and towel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altLang="en-US" sz="2000" dirty="0">
                <a:latin typeface="Comic Sans MS" pitchFamily="66" charset="0"/>
              </a:rPr>
              <a:t>Water bottle</a:t>
            </a:r>
          </a:p>
        </p:txBody>
      </p:sp>
      <p:pic>
        <p:nvPicPr>
          <p:cNvPr id="4100" name="Picture 4" descr="C:\Users\fhunt\AppData\Local\Microsoft\Windows\Temporary Internet Files\Content.IE5\V709F1OD\1371714180[1].png">
            <a:extLst>
              <a:ext uri="{FF2B5EF4-FFF2-40B4-BE49-F238E27FC236}">
                <a16:creationId xmlns:a16="http://schemas.microsoft.com/office/drawing/2014/main" id="{923353A7-B64A-E00E-13B9-7215E6097D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614" y="4397086"/>
            <a:ext cx="1648718" cy="2460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04B46338-FDD8-0E1E-16F3-7E0322FA67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9912"/>
          </a:xfrm>
        </p:spPr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0000FF"/>
                </a:solidFill>
                <a:latin typeface="twinkl"/>
              </a:rPr>
              <a:t>What NOT to bring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97FCC344-18BF-7F32-D563-6C6189AD43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31006" y="884565"/>
            <a:ext cx="8229600" cy="4525962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latin typeface="Comic Sans MS"/>
              </a:rPr>
              <a:t>Food and drink (other than water bottles) are not allowed in the bedrooms at all- but you can pack your child a small </a:t>
            </a:r>
            <a:r>
              <a:rPr lang="en-GB" altLang="en-US" sz="2400" dirty="0" err="1">
                <a:latin typeface="Comic Sans MS"/>
              </a:rPr>
              <a:t>tupperware</a:t>
            </a:r>
            <a:r>
              <a:rPr lang="en-GB" altLang="en-US" sz="2400" dirty="0">
                <a:latin typeface="Comic Sans MS"/>
              </a:rPr>
              <a:t> box with snacks which they will have access to at certain times throughout the day</a:t>
            </a:r>
          </a:p>
          <a:p>
            <a:pPr eaLnBrk="1" hangingPunct="1"/>
            <a:r>
              <a:rPr lang="en-GB" altLang="en-US" sz="2400" dirty="0">
                <a:latin typeface="Comic Sans MS"/>
              </a:rPr>
              <a:t>No electronic gadgets are allowed except for digital cameras which the children must be responsible for charging and looking after</a:t>
            </a:r>
          </a:p>
          <a:p>
            <a:pPr eaLnBrk="1" hangingPunct="1"/>
            <a:r>
              <a:rPr lang="en-GB" altLang="en-US" sz="2400" dirty="0">
                <a:latin typeface="Comic Sans MS"/>
              </a:rPr>
              <a:t>No jeans as these can be too restrictive – except disco!</a:t>
            </a:r>
          </a:p>
          <a:p>
            <a:pPr eaLnBrk="1" hangingPunct="1"/>
            <a:r>
              <a:rPr lang="en-GB" altLang="en-US" sz="2400" dirty="0">
                <a:latin typeface="Comic Sans MS"/>
              </a:rPr>
              <a:t>STRICTLY NO MOBILE PHONES</a:t>
            </a:r>
            <a:endParaRPr lang="en-GB" altLang="en-US" sz="2400" dirty="0"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800" dirty="0">
              <a:latin typeface="Comic Sans MS" panose="030F0702030302020204" pitchFamily="66" charset="0"/>
            </a:endParaRPr>
          </a:p>
          <a:p>
            <a:pPr eaLnBrk="1" hangingPunct="1"/>
            <a:endParaRPr lang="en-GB" altLang="en-US" sz="2800" dirty="0">
              <a:latin typeface="Comic Sans MS" panose="030F0702030302020204" pitchFamily="66" charset="0"/>
            </a:endParaRPr>
          </a:p>
        </p:txBody>
      </p:sp>
      <p:pic>
        <p:nvPicPr>
          <p:cNvPr id="5124" name="Picture 4" descr="C:\Users\fhunt\AppData\Local\Microsoft\Windows\Temporary Internet Files\Content.IE5\7N6V4ROM\gadgets_tecnologicos[1].jpg">
            <a:extLst>
              <a:ext uri="{FF2B5EF4-FFF2-40B4-BE49-F238E27FC236}">
                <a16:creationId xmlns:a16="http://schemas.microsoft.com/office/drawing/2014/main" id="{DA246A1B-643A-44E8-0D91-A16104375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330825"/>
            <a:ext cx="1681163" cy="152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C:\Users\fhunt\AppData\Local\Microsoft\Windows\Temporary Internet Files\Content.IE5\7N6V4ROM\candy_nimm2_morgaine1976[1].png">
            <a:extLst>
              <a:ext uri="{FF2B5EF4-FFF2-40B4-BE49-F238E27FC236}">
                <a16:creationId xmlns:a16="http://schemas.microsoft.com/office/drawing/2014/main" id="{2C8B904F-1810-0269-F833-49EBF815D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5492750"/>
            <a:ext cx="1441450" cy="87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C:\Users\fhunt\AppData\Local\Microsoft\Windows\Temporary Internet Files\Content.IE5\F8KK27HC\clipart0133[1].jpg">
            <a:extLst>
              <a:ext uri="{FF2B5EF4-FFF2-40B4-BE49-F238E27FC236}">
                <a16:creationId xmlns:a16="http://schemas.microsoft.com/office/drawing/2014/main" id="{46E96EFD-BEBA-4DD3-DBFE-40E6AB7FA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5470525"/>
            <a:ext cx="1595437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C:\Users\fhunt\AppData\Local\Microsoft\Windows\Temporary Internet Files\Content.IE5\G6KN3063\Candy-icon-12254-large[1].png">
            <a:extLst>
              <a:ext uri="{FF2B5EF4-FFF2-40B4-BE49-F238E27FC236}">
                <a16:creationId xmlns:a16="http://schemas.microsoft.com/office/drawing/2014/main" id="{036EA1A7-F5D0-9F90-30AF-9DEE5B05F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525" y="5618163"/>
            <a:ext cx="947738" cy="95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C:\Users\fhunt\AppData\Local\Microsoft\Windows\Temporary Internet Files\Content.IE5\V709F1OD\large-Candy-icon-33.3-12254[1].gif">
            <a:extLst>
              <a:ext uri="{FF2B5EF4-FFF2-40B4-BE49-F238E27FC236}">
                <a16:creationId xmlns:a16="http://schemas.microsoft.com/office/drawing/2014/main" id="{12DDCE8D-68E7-084F-5018-0BAAA4681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950" y="5711825"/>
            <a:ext cx="801688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2F086C7-166F-EEA6-94F2-4D9460F85F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0000FF"/>
                </a:solidFill>
                <a:latin typeface="twinkl"/>
              </a:rPr>
              <a:t>Points to note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6B068638-543E-E798-281C-42D4D57FAA9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843213" y="1125538"/>
            <a:ext cx="6121400" cy="5399087"/>
          </a:xfrm>
        </p:spPr>
        <p:txBody>
          <a:bodyPr/>
          <a:lstStyle/>
          <a:p>
            <a:pPr eaLnBrk="1" hangingPunct="1"/>
            <a:r>
              <a:rPr lang="en-US" altLang="en-US" sz="2800" dirty="0">
                <a:latin typeface="Comic Sans MS"/>
              </a:rPr>
              <a:t>Please make sure all items are clearly labelled with your child’s name</a:t>
            </a:r>
          </a:p>
          <a:p>
            <a:pPr eaLnBrk="1" hangingPunct="1"/>
            <a:r>
              <a:rPr lang="en-US" altLang="en-US" sz="2800" dirty="0">
                <a:latin typeface="Comic Sans MS"/>
              </a:rPr>
              <a:t>They will be expected to pack their own luggage at the end of the trip so please make sure they know how to do this</a:t>
            </a:r>
          </a:p>
          <a:p>
            <a:pPr eaLnBrk="1" hangingPunct="1"/>
            <a:r>
              <a:rPr lang="en-US" altLang="en-US" sz="2800" dirty="0">
                <a:latin typeface="Comic Sans MS"/>
              </a:rPr>
              <a:t>You can provide pocket money but this cannot be more than £10 - it will be your child’s responsibility to look after it! Change is better – ice cream.</a:t>
            </a:r>
          </a:p>
        </p:txBody>
      </p:sp>
      <p:pic>
        <p:nvPicPr>
          <p:cNvPr id="6148" name="Picture 4" descr="C:\Users\fhunt\AppData\Local\Microsoft\Windows\Temporary Internet Files\Content.IE5\G6KN3063\github-student-pack[1].png">
            <a:extLst>
              <a:ext uri="{FF2B5EF4-FFF2-40B4-BE49-F238E27FC236}">
                <a16:creationId xmlns:a16="http://schemas.microsoft.com/office/drawing/2014/main" id="{1257CCE0-C003-D99E-6F28-F7D5FC6EC6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981075"/>
            <a:ext cx="213042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C:\Users\fhunt\AppData\Local\Microsoft\Windows\Temporary Internet Files\Content.IE5\7N6V4ROM\money1[1].jpg">
            <a:extLst>
              <a:ext uri="{FF2B5EF4-FFF2-40B4-BE49-F238E27FC236}">
                <a16:creationId xmlns:a16="http://schemas.microsoft.com/office/drawing/2014/main" id="{C96CA59B-C28F-A4E1-D23F-8E47A83B3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4452938"/>
            <a:ext cx="2324100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6DA53-2655-F64C-9910-E99138FDB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16632"/>
            <a:ext cx="3261048" cy="457199"/>
          </a:xfrm>
        </p:spPr>
        <p:txBody>
          <a:bodyPr/>
          <a:lstStyle/>
          <a:p>
            <a:r>
              <a:rPr lang="en-GB" dirty="0"/>
              <a:t>Dormitories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A68FE1-24E2-98E0-F78A-35EE8130F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50654"/>
            <a:ext cx="9144000" cy="3156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270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8AF3B65-2416-82FF-C92C-8A71B7CFA8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0000FF"/>
                </a:solidFill>
                <a:latin typeface="twinkl"/>
              </a:rPr>
              <a:t>First Aid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113DD9FC-5055-092B-66C1-69E8D8DDBB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064500" cy="4525962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dirty="0">
                <a:latin typeface="Comic Sans MS"/>
              </a:rPr>
              <a:t>Miss Brown and </a:t>
            </a:r>
            <a:r>
              <a:rPr lang="en-US" altLang="en-US" dirty="0" err="1">
                <a:latin typeface="Comic Sans MS"/>
              </a:rPr>
              <a:t>Mr</a:t>
            </a:r>
            <a:r>
              <a:rPr lang="en-US" altLang="en-US" dirty="0">
                <a:latin typeface="Comic Sans MS"/>
              </a:rPr>
              <a:t> </a:t>
            </a:r>
            <a:r>
              <a:rPr lang="en-US" altLang="en-US" dirty="0" err="1">
                <a:latin typeface="Comic Sans MS"/>
              </a:rPr>
              <a:t>Tiddy</a:t>
            </a:r>
            <a:r>
              <a:rPr lang="en-US" altLang="en-US" dirty="0">
                <a:latin typeface="Comic Sans MS"/>
              </a:rPr>
              <a:t> are the designated First Aiders for the trip and there will be trained First Aiders at </a:t>
            </a:r>
            <a:r>
              <a:rPr lang="en-US" altLang="en-US" dirty="0" err="1">
                <a:latin typeface="Comic Sans MS"/>
              </a:rPr>
              <a:t>Kilve</a:t>
            </a:r>
            <a:r>
              <a:rPr lang="en-US" altLang="en-US" dirty="0">
                <a:latin typeface="Comic Sans MS"/>
              </a:rPr>
              <a:t> too</a:t>
            </a:r>
          </a:p>
          <a:p>
            <a:pPr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You should have filled in and returned the information form detailing 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   any medical needs </a:t>
            </a:r>
          </a:p>
          <a:p>
            <a:pPr eaLnBrk="1" hangingPunct="1"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Please note the guidance in </a:t>
            </a:r>
          </a:p>
          <a:p>
            <a:pPr marL="0" indent="0" eaLnBrk="1" hangingPunct="1">
              <a:buFontTx/>
              <a:buNone/>
              <a:defRPr/>
            </a:pPr>
            <a:r>
              <a:rPr lang="en-US" altLang="en-US" dirty="0">
                <a:latin typeface="Comic Sans MS" panose="030F0702030302020204" pitchFamily="66" charset="0"/>
              </a:rPr>
              <a:t>   the pack around travel sickness</a:t>
            </a:r>
          </a:p>
        </p:txBody>
      </p:sp>
      <p:pic>
        <p:nvPicPr>
          <p:cNvPr id="7172" name="Picture 2" descr="C:\Users\fhunt\AppData\Local\Microsoft\Windows\Temporary Internet Files\Content.IE5\G6KN3063\firstaidkit4c[1].gif">
            <a:extLst>
              <a:ext uri="{FF2B5EF4-FFF2-40B4-BE49-F238E27FC236}">
                <a16:creationId xmlns:a16="http://schemas.microsoft.com/office/drawing/2014/main" id="{1A3B1296-A1FE-341C-CD14-D15B05E8E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59" y="3933056"/>
            <a:ext cx="1720066" cy="1878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BEB10DB3-5EE6-4383-9353-9C6C7CFABF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>
                <a:solidFill>
                  <a:srgbClr val="0000FF"/>
                </a:solidFill>
                <a:latin typeface="twinkl"/>
              </a:rPr>
              <a:t>What to expect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1AAF607E-CDE7-9F57-F6AE-E3FC7793CD5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8313" y="1053916"/>
            <a:ext cx="8229600" cy="5329238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latin typeface="Comic Sans MS"/>
              </a:rPr>
              <a:t>Abseiling</a:t>
            </a:r>
          </a:p>
          <a:p>
            <a:pPr eaLnBrk="1" hangingPunct="1"/>
            <a:r>
              <a:rPr lang="en-US" altLang="en-US" sz="2400" dirty="0">
                <a:latin typeface="Comic Sans MS"/>
              </a:rPr>
              <a:t>Climbing wall</a:t>
            </a:r>
          </a:p>
          <a:p>
            <a:pPr eaLnBrk="1" hangingPunct="1"/>
            <a:r>
              <a:rPr lang="en-US" altLang="en-US" sz="2400" dirty="0">
                <a:latin typeface="Comic Sans MS"/>
              </a:rPr>
              <a:t>Mountain Biking</a:t>
            </a:r>
          </a:p>
          <a:p>
            <a:pPr eaLnBrk="1" hangingPunct="1"/>
            <a:r>
              <a:rPr lang="en-US" altLang="en-US" sz="2400" dirty="0">
                <a:latin typeface="Comic Sans MS"/>
              </a:rPr>
              <a:t>Fantasy Trail/Night line</a:t>
            </a:r>
          </a:p>
          <a:p>
            <a:r>
              <a:rPr lang="en-US" altLang="en-US" sz="2400" dirty="0">
                <a:latin typeface="Comic Sans MS"/>
              </a:rPr>
              <a:t>Rifle Shooting</a:t>
            </a:r>
          </a:p>
          <a:p>
            <a:pPr eaLnBrk="1" hangingPunct="1"/>
            <a:r>
              <a:rPr lang="en-US" altLang="en-US" sz="2400" dirty="0">
                <a:latin typeface="Comic Sans MS"/>
              </a:rPr>
              <a:t>Grass sledging</a:t>
            </a:r>
          </a:p>
          <a:p>
            <a:pPr eaLnBrk="1" hangingPunct="1"/>
            <a:r>
              <a:rPr lang="en-US" altLang="en-US" sz="2400" dirty="0">
                <a:latin typeface="Comic Sans MS"/>
              </a:rPr>
              <a:t>Beach visit</a:t>
            </a:r>
          </a:p>
          <a:p>
            <a:pPr eaLnBrk="1" hangingPunct="1"/>
            <a:r>
              <a:rPr lang="en-US" altLang="en-US" sz="2400" dirty="0">
                <a:latin typeface="Comic Sans MS"/>
              </a:rPr>
              <a:t>Disco</a:t>
            </a:r>
          </a:p>
          <a:p>
            <a:pPr eaLnBrk="1" hangingPunct="1"/>
            <a:r>
              <a:rPr lang="en-US" altLang="en-US" sz="2400" dirty="0">
                <a:latin typeface="Comic Sans MS"/>
              </a:rPr>
              <a:t>Fun! Fun! Fun!</a:t>
            </a:r>
          </a:p>
          <a:p>
            <a:r>
              <a:rPr lang="en-US" dirty="0">
                <a:ea typeface="+mn-lt"/>
                <a:cs typeface="+mn-lt"/>
                <a:hlinkClick r:id="rId2"/>
              </a:rPr>
              <a:t>SSE Outdoors Kilve Court, The ODC and Great Wood on the Quantock Hills 2020 - YouTube</a:t>
            </a:r>
            <a:endParaRPr lang="en-US" altLang="en-US" dirty="0">
              <a:latin typeface="Comic Sans MS" panose="030F0702030302020204" pitchFamily="66" charset="0"/>
            </a:endParaRPr>
          </a:p>
          <a:p>
            <a:endParaRPr lang="en-US" altLang="en-US" dirty="0">
              <a:latin typeface="Comic Sans MS" panose="030F0702030302020204" pitchFamily="66" charset="0"/>
            </a:endParaRPr>
          </a:p>
        </p:txBody>
      </p:sp>
      <p:pic>
        <p:nvPicPr>
          <p:cNvPr id="8196" name="Picture 2" descr="T:\Photographs\Kilve Trip 2015\IMG_1757.JPG">
            <a:extLst>
              <a:ext uri="{FF2B5EF4-FFF2-40B4-BE49-F238E27FC236}">
                <a16:creationId xmlns:a16="http://schemas.microsoft.com/office/drawing/2014/main" id="{92EAC4EF-BEEE-EA69-FFDC-E01A13299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8040" y="1125539"/>
            <a:ext cx="2689085" cy="201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3" descr="T:\Photographs\Kilve Trip 2015\IMG_1762.JPG">
            <a:extLst>
              <a:ext uri="{FF2B5EF4-FFF2-40B4-BE49-F238E27FC236}">
                <a16:creationId xmlns:a16="http://schemas.microsoft.com/office/drawing/2014/main" id="{0AC94FBE-0E8C-0602-B80E-B41CC33AA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295" y="3386596"/>
            <a:ext cx="1167539" cy="1556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4" descr="T:\Photographs\Kilve Trip 2015\IMG_1794.JPG">
            <a:extLst>
              <a:ext uri="{FF2B5EF4-FFF2-40B4-BE49-F238E27FC236}">
                <a16:creationId xmlns:a16="http://schemas.microsoft.com/office/drawing/2014/main" id="{BA1D4CBF-C4A3-6E6A-47FE-376C41D59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4885" y="3213286"/>
            <a:ext cx="1426309" cy="190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F52FE-69B6-1CBE-E604-530AE93F5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E7C5A-AB37-4298-8951-197C10805B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13E507-5125-7CFA-31C0-9509ACE10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3253" y="0"/>
            <a:ext cx="4957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74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F7DD5-6BB9-6863-0288-566F9212E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116632"/>
            <a:ext cx="3034680" cy="457199"/>
          </a:xfrm>
        </p:spPr>
        <p:txBody>
          <a:bodyPr/>
          <a:lstStyle/>
          <a:p>
            <a:r>
              <a:rPr lang="en-GB" dirty="0"/>
              <a:t>Food Menu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79BD04-3712-C1F1-CBD1-556D42EB28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" y="695325"/>
            <a:ext cx="8639175" cy="616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1389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3C008-1536-11B8-50BA-66A5BC8A8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/>
              </a:rPr>
              <a:t>Communication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3A55AD-F14A-460E-A167-1F5A0009D9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/>
              </a:rPr>
              <a:t>The office will text all parents to let them know when we have arrived safely. </a:t>
            </a:r>
          </a:p>
          <a:p>
            <a:r>
              <a:rPr lang="en-GB" dirty="0">
                <a:latin typeface="Comic Sans MS"/>
              </a:rPr>
              <a:t>I will text the office at the end of every day to give an update of what the children have been up to – this message will be sent to you – different on the Wednesday</a:t>
            </a:r>
          </a:p>
          <a:p>
            <a:r>
              <a:rPr lang="en-GB" dirty="0">
                <a:latin typeface="Comic Sans MS"/>
              </a:rPr>
              <a:t>Homesickness </a:t>
            </a:r>
          </a:p>
        </p:txBody>
      </p:sp>
    </p:spTree>
    <p:extLst>
      <p:ext uri="{BB962C8B-B14F-4D97-AF65-F5344CB8AC3E}">
        <p14:creationId xmlns:p14="http://schemas.microsoft.com/office/powerpoint/2010/main" val="528126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01F7D-3F0A-5C6F-73DD-B7FD5C4C76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winkl"/>
              </a:rPr>
              <a:t>Returning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43243C-0746-D62D-D293-9807D991A5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/>
              </a:rPr>
              <a:t>We will be returning on Friday 20</a:t>
            </a:r>
            <a:r>
              <a:rPr lang="en-GB" baseline="30000" dirty="0">
                <a:latin typeface="Comic Sans MS"/>
              </a:rPr>
              <a:t>th</a:t>
            </a:r>
            <a:r>
              <a:rPr lang="en-GB" dirty="0">
                <a:latin typeface="Comic Sans MS"/>
              </a:rPr>
              <a:t> June at approximately 2.30pm.</a:t>
            </a:r>
            <a:endParaRPr lang="en-US" dirty="0">
              <a:latin typeface="Comic Sans MS"/>
            </a:endParaRPr>
          </a:p>
          <a:p>
            <a:pPr marL="0" indent="0">
              <a:buNone/>
            </a:pPr>
            <a:endParaRPr lang="en-GB" dirty="0">
              <a:latin typeface="Comic Sans MS"/>
            </a:endParaRPr>
          </a:p>
          <a:p>
            <a:pPr marL="0" indent="0">
              <a:buNone/>
            </a:pPr>
            <a:r>
              <a:rPr lang="en-GB" dirty="0">
                <a:latin typeface="Comic Sans MS"/>
              </a:rPr>
              <a:t>The office will send a text out when we are 20 minutes away from school. You will have the option to greet your child at school and take them home early if you wish!</a:t>
            </a:r>
          </a:p>
        </p:txBody>
      </p:sp>
    </p:spTree>
    <p:extLst>
      <p:ext uri="{BB962C8B-B14F-4D97-AF65-F5344CB8AC3E}">
        <p14:creationId xmlns:p14="http://schemas.microsoft.com/office/powerpoint/2010/main" val="29866025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825F78A-8CE1-D316-C33D-B8F0E25430A6}"/>
              </a:ext>
            </a:extLst>
          </p:cNvPr>
          <p:cNvSpPr txBox="1"/>
          <p:nvPr/>
        </p:nvSpPr>
        <p:spPr>
          <a:xfrm>
            <a:off x="1619250" y="2205038"/>
            <a:ext cx="5976938" cy="1107996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sz="6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"/>
                <a:cs typeface="Arial"/>
              </a:rPr>
              <a:t>Any Questions?</a:t>
            </a:r>
          </a:p>
        </p:txBody>
      </p:sp>
    </p:spTree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562</Words>
  <Application>Microsoft Office PowerPoint</Application>
  <PresentationFormat>On-screen Show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Comic Sans MS</vt:lpstr>
      <vt:lpstr>Twinkl</vt:lpstr>
      <vt:lpstr>Default Design</vt:lpstr>
      <vt:lpstr>Kilve 2025</vt:lpstr>
      <vt:lpstr>Key details</vt:lpstr>
      <vt:lpstr>What to bring</vt:lpstr>
      <vt:lpstr>What NOT to bring</vt:lpstr>
      <vt:lpstr>Points to note</vt:lpstr>
      <vt:lpstr>Dormitories</vt:lpstr>
      <vt:lpstr>First Aid</vt:lpstr>
      <vt:lpstr>What to expect</vt:lpstr>
      <vt:lpstr>PowerPoint Presentation</vt:lpstr>
      <vt:lpstr>Food Menu </vt:lpstr>
      <vt:lpstr>Communication</vt:lpstr>
      <vt:lpstr>Returning</vt:lpstr>
      <vt:lpstr>PowerPoint Presentation</vt:lpstr>
    </vt:vector>
  </TitlesOfParts>
  <Company>Authorised Organisation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Kilve 2016</dc:title>
  <dc:creator>fhunt</dc:creator>
  <cp:lastModifiedBy>Hannah Brown</cp:lastModifiedBy>
  <cp:revision>119</cp:revision>
  <dcterms:created xsi:type="dcterms:W3CDTF">2016-06-21T07:02:11Z</dcterms:created>
  <dcterms:modified xsi:type="dcterms:W3CDTF">2025-05-19T15:17:05Z</dcterms:modified>
</cp:coreProperties>
</file>