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Hughes" userId="abdf14ea-1d0b-4cf9-bf46-74a483303dc4" providerId="ADAL" clId="{D6D60C8A-27E2-4BC6-8677-DF1FC7C6561D}"/>
    <pc:docChg chg="undo custSel delSld modSld">
      <pc:chgData name="Matthew Hughes" userId="abdf14ea-1d0b-4cf9-bf46-74a483303dc4" providerId="ADAL" clId="{D6D60C8A-27E2-4BC6-8677-DF1FC7C6561D}" dt="2026-09-10T15:13:40.655" v="476" actId="20577"/>
      <pc:docMkLst>
        <pc:docMk/>
      </pc:docMkLst>
      <pc:sldChg chg="modSp">
        <pc:chgData name="Matthew Hughes" userId="abdf14ea-1d0b-4cf9-bf46-74a483303dc4" providerId="ADAL" clId="{D6D60C8A-27E2-4BC6-8677-DF1FC7C6561D}" dt="2026-09-09T08:05:10.262" v="5" actId="20577"/>
        <pc:sldMkLst>
          <pc:docMk/>
          <pc:sldMk cId="919086623" sldId="256"/>
        </pc:sldMkLst>
        <pc:spChg chg="mod">
          <ac:chgData name="Matthew Hughes" userId="abdf14ea-1d0b-4cf9-bf46-74a483303dc4" providerId="ADAL" clId="{D6D60C8A-27E2-4BC6-8677-DF1FC7C6561D}" dt="2026-09-09T08:05:10.262" v="5" actId="20577"/>
          <ac:spMkLst>
            <pc:docMk/>
            <pc:sldMk cId="919086623" sldId="256"/>
            <ac:spMk id="2" creationId="{E1D7DBDC-DA6F-063D-039A-88CBBB05EB9B}"/>
          </ac:spMkLst>
        </pc:spChg>
      </pc:sldChg>
      <pc:sldChg chg="modSp mod">
        <pc:chgData name="Matthew Hughes" userId="abdf14ea-1d0b-4cf9-bf46-74a483303dc4" providerId="ADAL" clId="{D6D60C8A-27E2-4BC6-8677-DF1FC7C6561D}" dt="2026-09-09T08:11:56.696" v="217" actId="478"/>
        <pc:sldMkLst>
          <pc:docMk/>
          <pc:sldMk cId="3523105806" sldId="257"/>
        </pc:sldMkLst>
        <pc:graphicFrameChg chg="mod modGraphic">
          <ac:chgData name="Matthew Hughes" userId="abdf14ea-1d0b-4cf9-bf46-74a483303dc4" providerId="ADAL" clId="{D6D60C8A-27E2-4BC6-8677-DF1FC7C6561D}" dt="2026-09-09T08:11:56.696" v="217" actId="478"/>
          <ac:graphicFrameMkLst>
            <pc:docMk/>
            <pc:sldMk cId="3523105806" sldId="257"/>
            <ac:graphicFrameMk id="12" creationId="{D761B1B4-5279-057D-12E7-0A52817DCE0C}"/>
          </ac:graphicFrameMkLst>
        </pc:graphicFrameChg>
      </pc:sldChg>
      <pc:sldChg chg="modSp mod">
        <pc:chgData name="Matthew Hughes" userId="abdf14ea-1d0b-4cf9-bf46-74a483303dc4" providerId="ADAL" clId="{D6D60C8A-27E2-4BC6-8677-DF1FC7C6561D}" dt="2026-09-09T08:12:13.355" v="223" actId="20577"/>
        <pc:sldMkLst>
          <pc:docMk/>
          <pc:sldMk cId="2587778785" sldId="258"/>
        </pc:sldMkLst>
        <pc:graphicFrameChg chg="modGraphic">
          <ac:chgData name="Matthew Hughes" userId="abdf14ea-1d0b-4cf9-bf46-74a483303dc4" providerId="ADAL" clId="{D6D60C8A-27E2-4BC6-8677-DF1FC7C6561D}" dt="2026-09-09T08:12:13.355" v="223" actId="20577"/>
          <ac:graphicFrameMkLst>
            <pc:docMk/>
            <pc:sldMk cId="2587778785" sldId="258"/>
            <ac:graphicFrameMk id="5" creationId="{8B950A6C-60EC-8048-3709-04AE22960C49}"/>
          </ac:graphicFrameMkLst>
        </pc:graphicFrameChg>
      </pc:sldChg>
      <pc:sldChg chg="modSp mod">
        <pc:chgData name="Matthew Hughes" userId="abdf14ea-1d0b-4cf9-bf46-74a483303dc4" providerId="ADAL" clId="{D6D60C8A-27E2-4BC6-8677-DF1FC7C6561D}" dt="2026-09-09T08:16:53.716" v="411"/>
        <pc:sldMkLst>
          <pc:docMk/>
          <pc:sldMk cId="4052063811" sldId="260"/>
        </pc:sldMkLst>
        <pc:graphicFrameChg chg="mod modGraphic">
          <ac:chgData name="Matthew Hughes" userId="abdf14ea-1d0b-4cf9-bf46-74a483303dc4" providerId="ADAL" clId="{D6D60C8A-27E2-4BC6-8677-DF1FC7C6561D}" dt="2026-09-09T08:16:53.716" v="411"/>
          <ac:graphicFrameMkLst>
            <pc:docMk/>
            <pc:sldMk cId="4052063811" sldId="260"/>
            <ac:graphicFrameMk id="5" creationId="{D361CC27-C34B-0C38-3BA3-9A16090A3B79}"/>
          </ac:graphicFrameMkLst>
        </pc:graphicFrameChg>
      </pc:sldChg>
      <pc:sldChg chg="del">
        <pc:chgData name="Matthew Hughes" userId="abdf14ea-1d0b-4cf9-bf46-74a483303dc4" providerId="ADAL" clId="{D6D60C8A-27E2-4BC6-8677-DF1FC7C6561D}" dt="2026-09-09T08:18:14.391" v="412" actId="47"/>
        <pc:sldMkLst>
          <pc:docMk/>
          <pc:sldMk cId="3113578974" sldId="262"/>
        </pc:sldMkLst>
      </pc:sldChg>
      <pc:sldChg chg="del">
        <pc:chgData name="Matthew Hughes" userId="abdf14ea-1d0b-4cf9-bf46-74a483303dc4" providerId="ADAL" clId="{D6D60C8A-27E2-4BC6-8677-DF1FC7C6561D}" dt="2026-09-09T08:18:16.556" v="413" actId="47"/>
        <pc:sldMkLst>
          <pc:docMk/>
          <pc:sldMk cId="1808691413" sldId="263"/>
        </pc:sldMkLst>
      </pc:sldChg>
      <pc:sldChg chg="modSp mod">
        <pc:chgData name="Matthew Hughes" userId="abdf14ea-1d0b-4cf9-bf46-74a483303dc4" providerId="ADAL" clId="{D6D60C8A-27E2-4BC6-8677-DF1FC7C6561D}" dt="2026-09-09T08:16:28.217" v="408" actId="20577"/>
        <pc:sldMkLst>
          <pc:docMk/>
          <pc:sldMk cId="1475083754" sldId="264"/>
        </pc:sldMkLst>
        <pc:spChg chg="mod">
          <ac:chgData name="Matthew Hughes" userId="abdf14ea-1d0b-4cf9-bf46-74a483303dc4" providerId="ADAL" clId="{D6D60C8A-27E2-4BC6-8677-DF1FC7C6561D}" dt="2026-09-09T08:16:28.217" v="408" actId="20577"/>
          <ac:spMkLst>
            <pc:docMk/>
            <pc:sldMk cId="1475083754" sldId="264"/>
            <ac:spMk id="3" creationId="{BA573957-898A-B479-17D6-3623453EA607}"/>
          </ac:spMkLst>
        </pc:spChg>
      </pc:sldChg>
      <pc:sldChg chg="modSp mod">
        <pc:chgData name="Matthew Hughes" userId="abdf14ea-1d0b-4cf9-bf46-74a483303dc4" providerId="ADAL" clId="{D6D60C8A-27E2-4BC6-8677-DF1FC7C6561D}" dt="2026-09-10T15:13:40.655" v="476" actId="20577"/>
        <pc:sldMkLst>
          <pc:docMk/>
          <pc:sldMk cId="1236238046" sldId="265"/>
        </pc:sldMkLst>
        <pc:spChg chg="mod">
          <ac:chgData name="Matthew Hughes" userId="abdf14ea-1d0b-4cf9-bf46-74a483303dc4" providerId="ADAL" clId="{D6D60C8A-27E2-4BC6-8677-DF1FC7C6561D}" dt="2026-09-10T15:13:40.655" v="476" actId="20577"/>
          <ac:spMkLst>
            <pc:docMk/>
            <pc:sldMk cId="1236238046" sldId="265"/>
            <ac:spMk id="3" creationId="{3848A611-590C-0980-EBB1-5A29176B749C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E9735F-F227-482C-BEAF-FC8F98F51A1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44A1DE-1BE2-4259-B2A2-E80472E2358F}">
      <dgm:prSet/>
      <dgm:spPr/>
      <dgm:t>
        <a:bodyPr/>
        <a:lstStyle/>
        <a:p>
          <a:r>
            <a:rPr lang="en-GB"/>
            <a:t>My name is Mr Hughes and I am the class teacher.</a:t>
          </a:r>
          <a:endParaRPr lang="en-US"/>
        </a:p>
      </dgm:t>
    </dgm:pt>
    <dgm:pt modelId="{F299E79D-5C63-4B09-A0AB-F2BB65D522B6}" type="parTrans" cxnId="{AC210A46-CC80-45AA-88F3-71E032B2A576}">
      <dgm:prSet/>
      <dgm:spPr/>
      <dgm:t>
        <a:bodyPr/>
        <a:lstStyle/>
        <a:p>
          <a:endParaRPr lang="en-US"/>
        </a:p>
      </dgm:t>
    </dgm:pt>
    <dgm:pt modelId="{F4644410-4DFF-4A89-AC14-78176AFD7907}" type="sibTrans" cxnId="{AC210A46-CC80-45AA-88F3-71E032B2A576}">
      <dgm:prSet/>
      <dgm:spPr/>
      <dgm:t>
        <a:bodyPr/>
        <a:lstStyle/>
        <a:p>
          <a:endParaRPr lang="en-US"/>
        </a:p>
      </dgm:t>
    </dgm:pt>
    <dgm:pt modelId="{A8B87B79-7479-4BEB-A986-A4647C970DC6}">
      <dgm:prSet/>
      <dgm:spPr/>
      <dgm:t>
        <a:bodyPr/>
        <a:lstStyle/>
        <a:p>
          <a:r>
            <a:rPr lang="en-US" dirty="0"/>
            <a:t>My PPA slot is a Wednesday Morning</a:t>
          </a:r>
        </a:p>
      </dgm:t>
    </dgm:pt>
    <dgm:pt modelId="{CEBB5D89-7CC8-4F3E-8F58-AD81A01C9CF8}" type="parTrans" cxnId="{2FFC83B1-7915-431E-AFEB-20D14E1C5260}">
      <dgm:prSet/>
      <dgm:spPr/>
      <dgm:t>
        <a:bodyPr/>
        <a:lstStyle/>
        <a:p>
          <a:endParaRPr lang="en-US"/>
        </a:p>
      </dgm:t>
    </dgm:pt>
    <dgm:pt modelId="{5C7DC663-6EB4-47BF-BED9-D8843F30AA06}" type="sibTrans" cxnId="{2FFC83B1-7915-431E-AFEB-20D14E1C5260}">
      <dgm:prSet/>
      <dgm:spPr/>
      <dgm:t>
        <a:bodyPr/>
        <a:lstStyle/>
        <a:p>
          <a:endParaRPr lang="en-US"/>
        </a:p>
      </dgm:t>
    </dgm:pt>
    <dgm:pt modelId="{FB8406AB-14B9-49D5-8B03-A1CD0F7C393F}">
      <dgm:prSet/>
      <dgm:spPr/>
      <dgm:t>
        <a:bodyPr/>
        <a:lstStyle/>
        <a:p>
          <a:r>
            <a:rPr lang="en-GB" dirty="0"/>
            <a:t>Miss Phillips will take the class, doing Art or DT, until breaktime</a:t>
          </a:r>
          <a:endParaRPr lang="en-US" dirty="0"/>
        </a:p>
      </dgm:t>
    </dgm:pt>
    <dgm:pt modelId="{6A3B5534-779A-49DA-AB64-6B1C373C5E24}" type="parTrans" cxnId="{F4616BC1-A803-48C7-AA46-9A0A3D34B1A3}">
      <dgm:prSet/>
      <dgm:spPr/>
      <dgm:t>
        <a:bodyPr/>
        <a:lstStyle/>
        <a:p>
          <a:endParaRPr lang="en-US"/>
        </a:p>
      </dgm:t>
    </dgm:pt>
    <dgm:pt modelId="{BC047E8F-C311-4AD7-ACEE-D4BDCE8A4821}" type="sibTrans" cxnId="{F4616BC1-A803-48C7-AA46-9A0A3D34B1A3}">
      <dgm:prSet/>
      <dgm:spPr/>
      <dgm:t>
        <a:bodyPr/>
        <a:lstStyle/>
        <a:p>
          <a:endParaRPr lang="en-US"/>
        </a:p>
      </dgm:t>
    </dgm:pt>
    <dgm:pt modelId="{FF92DE01-7171-47D0-94F6-5F0530717AEF}">
      <dgm:prSet/>
      <dgm:spPr/>
      <dgm:t>
        <a:bodyPr/>
        <a:lstStyle/>
        <a:p>
          <a:r>
            <a:rPr lang="en-GB" dirty="0"/>
            <a:t>Mrs Fowkes (our new sports coach) will then take them for PE</a:t>
          </a:r>
          <a:endParaRPr lang="en-US" dirty="0"/>
        </a:p>
      </dgm:t>
    </dgm:pt>
    <dgm:pt modelId="{1ECB3EA2-F247-4D67-BE1F-9894A940F943}" type="parTrans" cxnId="{21A45DC3-AEE7-4832-943B-139A3CA354E9}">
      <dgm:prSet/>
      <dgm:spPr/>
      <dgm:t>
        <a:bodyPr/>
        <a:lstStyle/>
        <a:p>
          <a:endParaRPr lang="en-US"/>
        </a:p>
      </dgm:t>
    </dgm:pt>
    <dgm:pt modelId="{E59401AF-D87A-4DEF-BAD4-8C7DBC6E05B6}" type="sibTrans" cxnId="{21A45DC3-AEE7-4832-943B-139A3CA354E9}">
      <dgm:prSet/>
      <dgm:spPr/>
      <dgm:t>
        <a:bodyPr/>
        <a:lstStyle/>
        <a:p>
          <a:endParaRPr lang="en-US"/>
        </a:p>
      </dgm:t>
    </dgm:pt>
    <dgm:pt modelId="{3958574C-A08C-4CF2-A7D2-03E54C5AA67E}" type="pres">
      <dgm:prSet presAssocID="{3EE9735F-F227-482C-BEAF-FC8F98F51A18}" presName="linear" presStyleCnt="0">
        <dgm:presLayoutVars>
          <dgm:animLvl val="lvl"/>
          <dgm:resizeHandles val="exact"/>
        </dgm:presLayoutVars>
      </dgm:prSet>
      <dgm:spPr/>
    </dgm:pt>
    <dgm:pt modelId="{A11AD9E5-8EA2-4417-9B28-D3793244714B}" type="pres">
      <dgm:prSet presAssocID="{A644A1DE-1BE2-4259-B2A2-E80472E2358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D9C9A9E-8572-43E1-B818-FD76AC3DDA18}" type="pres">
      <dgm:prSet presAssocID="{F4644410-4DFF-4A89-AC14-78176AFD7907}" presName="spacer" presStyleCnt="0"/>
      <dgm:spPr/>
    </dgm:pt>
    <dgm:pt modelId="{A72772AF-8771-4EDE-9708-3672EFD186C0}" type="pres">
      <dgm:prSet presAssocID="{A8B87B79-7479-4BEB-A986-A4647C970DC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5358252-2FA3-4747-863E-765F8F20ADA0}" type="pres">
      <dgm:prSet presAssocID="{5C7DC663-6EB4-47BF-BED9-D8843F30AA06}" presName="spacer" presStyleCnt="0"/>
      <dgm:spPr/>
    </dgm:pt>
    <dgm:pt modelId="{D15C81D5-1DBB-4389-8C6E-1E805A4170E5}" type="pres">
      <dgm:prSet presAssocID="{FB8406AB-14B9-49D5-8B03-A1CD0F7C393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2540446-8E2A-4944-9B68-7966C60DC902}" type="pres">
      <dgm:prSet presAssocID="{BC047E8F-C311-4AD7-ACEE-D4BDCE8A4821}" presName="spacer" presStyleCnt="0"/>
      <dgm:spPr/>
    </dgm:pt>
    <dgm:pt modelId="{B6DFFE30-7C42-47D4-818E-504F503397F8}" type="pres">
      <dgm:prSet presAssocID="{FF92DE01-7171-47D0-94F6-5F0530717AE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A0A17915-62C3-46A1-89AC-E0300BEA148D}" type="presOf" srcId="{3EE9735F-F227-482C-BEAF-FC8F98F51A18}" destId="{3958574C-A08C-4CF2-A7D2-03E54C5AA67E}" srcOrd="0" destOrd="0" presId="urn:microsoft.com/office/officeart/2005/8/layout/vList2"/>
    <dgm:cxn modelId="{9D44A62E-B950-4DFA-8915-B597DBAEFAD9}" type="presOf" srcId="{FF92DE01-7171-47D0-94F6-5F0530717AEF}" destId="{B6DFFE30-7C42-47D4-818E-504F503397F8}" srcOrd="0" destOrd="0" presId="urn:microsoft.com/office/officeart/2005/8/layout/vList2"/>
    <dgm:cxn modelId="{66EB9230-8F10-4315-8E08-458BC6DA1A5D}" type="presOf" srcId="{A8B87B79-7479-4BEB-A986-A4647C970DC6}" destId="{A72772AF-8771-4EDE-9708-3672EFD186C0}" srcOrd="0" destOrd="0" presId="urn:microsoft.com/office/officeart/2005/8/layout/vList2"/>
    <dgm:cxn modelId="{AC210A46-CC80-45AA-88F3-71E032B2A576}" srcId="{3EE9735F-F227-482C-BEAF-FC8F98F51A18}" destId="{A644A1DE-1BE2-4259-B2A2-E80472E2358F}" srcOrd="0" destOrd="0" parTransId="{F299E79D-5C63-4B09-A0AB-F2BB65D522B6}" sibTransId="{F4644410-4DFF-4A89-AC14-78176AFD7907}"/>
    <dgm:cxn modelId="{B454BAAD-8BD2-404A-8351-13AC5AA4F6EB}" type="presOf" srcId="{FB8406AB-14B9-49D5-8B03-A1CD0F7C393F}" destId="{D15C81D5-1DBB-4389-8C6E-1E805A4170E5}" srcOrd="0" destOrd="0" presId="urn:microsoft.com/office/officeart/2005/8/layout/vList2"/>
    <dgm:cxn modelId="{2FFC83B1-7915-431E-AFEB-20D14E1C5260}" srcId="{3EE9735F-F227-482C-BEAF-FC8F98F51A18}" destId="{A8B87B79-7479-4BEB-A986-A4647C970DC6}" srcOrd="1" destOrd="0" parTransId="{CEBB5D89-7CC8-4F3E-8F58-AD81A01C9CF8}" sibTransId="{5C7DC663-6EB4-47BF-BED9-D8843F30AA06}"/>
    <dgm:cxn modelId="{F4616BC1-A803-48C7-AA46-9A0A3D34B1A3}" srcId="{3EE9735F-F227-482C-BEAF-FC8F98F51A18}" destId="{FB8406AB-14B9-49D5-8B03-A1CD0F7C393F}" srcOrd="2" destOrd="0" parTransId="{6A3B5534-779A-49DA-AB64-6B1C373C5E24}" sibTransId="{BC047E8F-C311-4AD7-ACEE-D4BDCE8A4821}"/>
    <dgm:cxn modelId="{21A45DC3-AEE7-4832-943B-139A3CA354E9}" srcId="{3EE9735F-F227-482C-BEAF-FC8F98F51A18}" destId="{FF92DE01-7171-47D0-94F6-5F0530717AEF}" srcOrd="3" destOrd="0" parTransId="{1ECB3EA2-F247-4D67-BE1F-9894A940F943}" sibTransId="{E59401AF-D87A-4DEF-BAD4-8C7DBC6E05B6}"/>
    <dgm:cxn modelId="{C7A750C9-9726-481F-892D-3B8B10C0A1A1}" type="presOf" srcId="{A644A1DE-1BE2-4259-B2A2-E80472E2358F}" destId="{A11AD9E5-8EA2-4417-9B28-D3793244714B}" srcOrd="0" destOrd="0" presId="urn:microsoft.com/office/officeart/2005/8/layout/vList2"/>
    <dgm:cxn modelId="{DFF809F1-607C-42F9-AB56-2B733F6752D5}" type="presParOf" srcId="{3958574C-A08C-4CF2-A7D2-03E54C5AA67E}" destId="{A11AD9E5-8EA2-4417-9B28-D3793244714B}" srcOrd="0" destOrd="0" presId="urn:microsoft.com/office/officeart/2005/8/layout/vList2"/>
    <dgm:cxn modelId="{EA76F596-7C8F-4267-8139-9A9FE8FD8BB7}" type="presParOf" srcId="{3958574C-A08C-4CF2-A7D2-03E54C5AA67E}" destId="{AD9C9A9E-8572-43E1-B818-FD76AC3DDA18}" srcOrd="1" destOrd="0" presId="urn:microsoft.com/office/officeart/2005/8/layout/vList2"/>
    <dgm:cxn modelId="{9D60FFC8-0E99-4F5D-8D39-CC581DDACB22}" type="presParOf" srcId="{3958574C-A08C-4CF2-A7D2-03E54C5AA67E}" destId="{A72772AF-8771-4EDE-9708-3672EFD186C0}" srcOrd="2" destOrd="0" presId="urn:microsoft.com/office/officeart/2005/8/layout/vList2"/>
    <dgm:cxn modelId="{1C4FB030-4B19-4592-990F-0FA3537282A6}" type="presParOf" srcId="{3958574C-A08C-4CF2-A7D2-03E54C5AA67E}" destId="{E5358252-2FA3-4747-863E-765F8F20ADA0}" srcOrd="3" destOrd="0" presId="urn:microsoft.com/office/officeart/2005/8/layout/vList2"/>
    <dgm:cxn modelId="{48BD5753-5E6C-4008-AA63-795A9ED949B1}" type="presParOf" srcId="{3958574C-A08C-4CF2-A7D2-03E54C5AA67E}" destId="{D15C81D5-1DBB-4389-8C6E-1E805A4170E5}" srcOrd="4" destOrd="0" presId="urn:microsoft.com/office/officeart/2005/8/layout/vList2"/>
    <dgm:cxn modelId="{82458939-7894-46CA-8E44-6508933C9475}" type="presParOf" srcId="{3958574C-A08C-4CF2-A7D2-03E54C5AA67E}" destId="{12540446-8E2A-4944-9B68-7966C60DC902}" srcOrd="5" destOrd="0" presId="urn:microsoft.com/office/officeart/2005/8/layout/vList2"/>
    <dgm:cxn modelId="{8B77E0FD-87F4-4074-9CE8-9B99723329EA}" type="presParOf" srcId="{3958574C-A08C-4CF2-A7D2-03E54C5AA67E}" destId="{B6DFFE30-7C42-47D4-818E-504F503397F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E1A9F3-F463-4676-B7BB-29E5D971305E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38A27DA-25FF-46B6-918C-412A6AD6272C}">
      <dgm:prSet/>
      <dgm:spPr/>
      <dgm:t>
        <a:bodyPr/>
        <a:lstStyle/>
        <a:p>
          <a:r>
            <a:rPr lang="en-GB"/>
            <a:t>The doors open at 8:40 and will close at 8:50. If your child arrives after 9am, they will be marked as late.</a:t>
          </a:r>
          <a:endParaRPr lang="en-US"/>
        </a:p>
      </dgm:t>
    </dgm:pt>
    <dgm:pt modelId="{2A39B679-0A52-4F21-B19C-E407B2633842}" type="parTrans" cxnId="{E006C8CD-4F1D-4EA6-89B0-FB3E4E091DFB}">
      <dgm:prSet/>
      <dgm:spPr/>
      <dgm:t>
        <a:bodyPr/>
        <a:lstStyle/>
        <a:p>
          <a:endParaRPr lang="en-US"/>
        </a:p>
      </dgm:t>
    </dgm:pt>
    <dgm:pt modelId="{85DF8A2B-B135-4D62-B81A-FD9943484649}" type="sibTrans" cxnId="{E006C8CD-4F1D-4EA6-89B0-FB3E4E091DFB}">
      <dgm:prSet/>
      <dgm:spPr/>
      <dgm:t>
        <a:bodyPr/>
        <a:lstStyle/>
        <a:p>
          <a:endParaRPr lang="en-US"/>
        </a:p>
      </dgm:t>
    </dgm:pt>
    <dgm:pt modelId="{F6AD1313-8BA5-492C-B084-004DB3ECDECE}">
      <dgm:prSet/>
      <dgm:spPr/>
      <dgm:t>
        <a:bodyPr/>
        <a:lstStyle/>
        <a:p>
          <a:r>
            <a:rPr lang="en-GB" dirty="0"/>
            <a:t>We start the day with either a spelling or maths morning activity to get our brains into gear.</a:t>
          </a:r>
          <a:endParaRPr lang="en-US" dirty="0"/>
        </a:p>
      </dgm:t>
    </dgm:pt>
    <dgm:pt modelId="{5F39883C-6ADF-4D68-A22D-9D0CEFA22473}" type="parTrans" cxnId="{363DBDC4-54EB-4CDD-B177-8E69DD45ECDE}">
      <dgm:prSet/>
      <dgm:spPr/>
      <dgm:t>
        <a:bodyPr/>
        <a:lstStyle/>
        <a:p>
          <a:endParaRPr lang="en-US"/>
        </a:p>
      </dgm:t>
    </dgm:pt>
    <dgm:pt modelId="{BFF62C90-619A-4C1A-8396-ADF3EDD77694}" type="sibTrans" cxnId="{363DBDC4-54EB-4CDD-B177-8E69DD45ECDE}">
      <dgm:prSet/>
      <dgm:spPr/>
      <dgm:t>
        <a:bodyPr/>
        <a:lstStyle/>
        <a:p>
          <a:endParaRPr lang="en-US"/>
        </a:p>
      </dgm:t>
    </dgm:pt>
    <dgm:pt modelId="{E9CE1BE8-6D3F-4E7D-A6CC-2406060E527C}">
      <dgm:prSet/>
      <dgm:spPr/>
      <dgm:t>
        <a:bodyPr/>
        <a:lstStyle/>
        <a:p>
          <a:r>
            <a:rPr lang="en-GB"/>
            <a:t>The first session will nearly always be an English session.</a:t>
          </a:r>
          <a:endParaRPr lang="en-US"/>
        </a:p>
      </dgm:t>
    </dgm:pt>
    <dgm:pt modelId="{FA06FBD2-09CA-4D09-8B18-C3B5DBEF3D4A}" type="parTrans" cxnId="{2D323101-A235-4773-A55C-8147D65462B7}">
      <dgm:prSet/>
      <dgm:spPr/>
      <dgm:t>
        <a:bodyPr/>
        <a:lstStyle/>
        <a:p>
          <a:endParaRPr lang="en-US"/>
        </a:p>
      </dgm:t>
    </dgm:pt>
    <dgm:pt modelId="{94C13A18-AD8B-4607-8DC3-0650002FDD89}" type="sibTrans" cxnId="{2D323101-A235-4773-A55C-8147D65462B7}">
      <dgm:prSet/>
      <dgm:spPr/>
      <dgm:t>
        <a:bodyPr/>
        <a:lstStyle/>
        <a:p>
          <a:endParaRPr lang="en-US"/>
        </a:p>
      </dgm:t>
    </dgm:pt>
    <dgm:pt modelId="{E895D1F9-D2B1-4FCF-9375-9F3B927A913C}">
      <dgm:prSet/>
      <dgm:spPr/>
      <dgm:t>
        <a:bodyPr/>
        <a:lstStyle/>
        <a:p>
          <a:r>
            <a:rPr lang="en-GB" dirty="0"/>
            <a:t>We will then have collective worship and then break from 10:15 to 10:35.</a:t>
          </a:r>
          <a:endParaRPr lang="en-US" dirty="0"/>
        </a:p>
      </dgm:t>
    </dgm:pt>
    <dgm:pt modelId="{48BD326B-B9EA-4AFC-AB45-356BBF7183DD}" type="parTrans" cxnId="{DD150314-CA29-4574-8518-C355906BC9DF}">
      <dgm:prSet/>
      <dgm:spPr/>
      <dgm:t>
        <a:bodyPr/>
        <a:lstStyle/>
        <a:p>
          <a:endParaRPr lang="en-US"/>
        </a:p>
      </dgm:t>
    </dgm:pt>
    <dgm:pt modelId="{24D8EDCF-3E23-4CD0-9F9D-BB8BA30EFE53}" type="sibTrans" cxnId="{DD150314-CA29-4574-8518-C355906BC9DF}">
      <dgm:prSet/>
      <dgm:spPr/>
      <dgm:t>
        <a:bodyPr/>
        <a:lstStyle/>
        <a:p>
          <a:endParaRPr lang="en-US"/>
        </a:p>
      </dgm:t>
    </dgm:pt>
    <dgm:pt modelId="{71C6AA90-FDFD-4236-8CC1-F4DC46797395}">
      <dgm:prSet/>
      <dgm:spPr/>
      <dgm:t>
        <a:bodyPr/>
        <a:lstStyle/>
        <a:p>
          <a:r>
            <a:rPr lang="en-GB"/>
            <a:t>After break we will usually have maths.</a:t>
          </a:r>
          <a:endParaRPr lang="en-US"/>
        </a:p>
      </dgm:t>
    </dgm:pt>
    <dgm:pt modelId="{99036F42-663B-474E-9126-157020FDDB93}" type="parTrans" cxnId="{E430154A-6689-4E5F-B8AE-6CAE8AE3F5A8}">
      <dgm:prSet/>
      <dgm:spPr/>
      <dgm:t>
        <a:bodyPr/>
        <a:lstStyle/>
        <a:p>
          <a:endParaRPr lang="en-US"/>
        </a:p>
      </dgm:t>
    </dgm:pt>
    <dgm:pt modelId="{A88D6DD1-5528-4B57-99F6-B56EAA151008}" type="sibTrans" cxnId="{E430154A-6689-4E5F-B8AE-6CAE8AE3F5A8}">
      <dgm:prSet/>
      <dgm:spPr/>
      <dgm:t>
        <a:bodyPr/>
        <a:lstStyle/>
        <a:p>
          <a:endParaRPr lang="en-US"/>
        </a:p>
      </dgm:t>
    </dgm:pt>
    <dgm:pt modelId="{23804107-F3BA-4128-8112-7864E5D9C659}">
      <dgm:prSet/>
      <dgm:spPr/>
      <dgm:t>
        <a:bodyPr/>
        <a:lstStyle/>
        <a:p>
          <a:r>
            <a:rPr lang="en-GB"/>
            <a:t>Lunch is from 12:15 to 1:15</a:t>
          </a:r>
          <a:endParaRPr lang="en-US"/>
        </a:p>
      </dgm:t>
    </dgm:pt>
    <dgm:pt modelId="{CAE7B2DE-E078-4822-AD44-0DBB15120797}" type="parTrans" cxnId="{B104DED5-9B3D-4C70-8D91-4AD2099A5BD8}">
      <dgm:prSet/>
      <dgm:spPr/>
      <dgm:t>
        <a:bodyPr/>
        <a:lstStyle/>
        <a:p>
          <a:endParaRPr lang="en-US"/>
        </a:p>
      </dgm:t>
    </dgm:pt>
    <dgm:pt modelId="{0A1BECB0-FDA9-47A7-AAEC-715BBD1979AD}" type="sibTrans" cxnId="{B104DED5-9B3D-4C70-8D91-4AD2099A5BD8}">
      <dgm:prSet/>
      <dgm:spPr/>
      <dgm:t>
        <a:bodyPr/>
        <a:lstStyle/>
        <a:p>
          <a:endParaRPr lang="en-US"/>
        </a:p>
      </dgm:t>
    </dgm:pt>
    <dgm:pt modelId="{293B072A-6A68-4470-864E-98C71C73422F}">
      <dgm:prSet/>
      <dgm:spPr/>
      <dgm:t>
        <a:bodyPr/>
        <a:lstStyle/>
        <a:p>
          <a:r>
            <a:rPr lang="en-GB" dirty="0"/>
            <a:t>In the afternoons we will normally do two lessons, a mixture of all our topic areas.</a:t>
          </a:r>
          <a:endParaRPr lang="en-US" dirty="0"/>
        </a:p>
      </dgm:t>
    </dgm:pt>
    <dgm:pt modelId="{F303FAC8-F7C9-4641-8D40-53A553E3AF9D}" type="parTrans" cxnId="{D7077500-581F-40A3-A596-9BDDB9EEB47F}">
      <dgm:prSet/>
      <dgm:spPr/>
      <dgm:t>
        <a:bodyPr/>
        <a:lstStyle/>
        <a:p>
          <a:endParaRPr lang="en-US"/>
        </a:p>
      </dgm:t>
    </dgm:pt>
    <dgm:pt modelId="{74072ADF-BBD0-4C7E-B8D0-0721B2C2E1EA}" type="sibTrans" cxnId="{D7077500-581F-40A3-A596-9BDDB9EEB47F}">
      <dgm:prSet/>
      <dgm:spPr/>
      <dgm:t>
        <a:bodyPr/>
        <a:lstStyle/>
        <a:p>
          <a:endParaRPr lang="en-US"/>
        </a:p>
      </dgm:t>
    </dgm:pt>
    <dgm:pt modelId="{0C4541B6-C6FF-43E6-94F7-4B9C33C01E1C}" type="pres">
      <dgm:prSet presAssocID="{ACE1A9F3-F463-4676-B7BB-29E5D971305E}" presName="diagram" presStyleCnt="0">
        <dgm:presLayoutVars>
          <dgm:dir/>
          <dgm:resizeHandles val="exact"/>
        </dgm:presLayoutVars>
      </dgm:prSet>
      <dgm:spPr/>
    </dgm:pt>
    <dgm:pt modelId="{DD4E1FFD-B325-4527-AEF8-4F194E5897ED}" type="pres">
      <dgm:prSet presAssocID="{438A27DA-25FF-46B6-918C-412A6AD6272C}" presName="node" presStyleLbl="node1" presStyleIdx="0" presStyleCnt="7">
        <dgm:presLayoutVars>
          <dgm:bulletEnabled val="1"/>
        </dgm:presLayoutVars>
      </dgm:prSet>
      <dgm:spPr/>
    </dgm:pt>
    <dgm:pt modelId="{46127940-DA76-40E3-8622-D1ADB9B4043E}" type="pres">
      <dgm:prSet presAssocID="{85DF8A2B-B135-4D62-B81A-FD9943484649}" presName="sibTrans" presStyleCnt="0"/>
      <dgm:spPr/>
    </dgm:pt>
    <dgm:pt modelId="{BBFA7A7D-5225-4A32-BECA-491B9B73B2CF}" type="pres">
      <dgm:prSet presAssocID="{F6AD1313-8BA5-492C-B084-004DB3ECDECE}" presName="node" presStyleLbl="node1" presStyleIdx="1" presStyleCnt="7">
        <dgm:presLayoutVars>
          <dgm:bulletEnabled val="1"/>
        </dgm:presLayoutVars>
      </dgm:prSet>
      <dgm:spPr/>
    </dgm:pt>
    <dgm:pt modelId="{B008E19B-D5AB-47FE-9D86-B91D388DD0F9}" type="pres">
      <dgm:prSet presAssocID="{BFF62C90-619A-4C1A-8396-ADF3EDD77694}" presName="sibTrans" presStyleCnt="0"/>
      <dgm:spPr/>
    </dgm:pt>
    <dgm:pt modelId="{FA8E3D66-0586-48F7-9211-27B699DCB6D8}" type="pres">
      <dgm:prSet presAssocID="{E9CE1BE8-6D3F-4E7D-A6CC-2406060E527C}" presName="node" presStyleLbl="node1" presStyleIdx="2" presStyleCnt="7">
        <dgm:presLayoutVars>
          <dgm:bulletEnabled val="1"/>
        </dgm:presLayoutVars>
      </dgm:prSet>
      <dgm:spPr/>
    </dgm:pt>
    <dgm:pt modelId="{41E8D7EE-6796-411F-A074-845319E66AAD}" type="pres">
      <dgm:prSet presAssocID="{94C13A18-AD8B-4607-8DC3-0650002FDD89}" presName="sibTrans" presStyleCnt="0"/>
      <dgm:spPr/>
    </dgm:pt>
    <dgm:pt modelId="{61DFB947-A51A-4434-BFA6-004CC00AEF6A}" type="pres">
      <dgm:prSet presAssocID="{E895D1F9-D2B1-4FCF-9375-9F3B927A913C}" presName="node" presStyleLbl="node1" presStyleIdx="3" presStyleCnt="7">
        <dgm:presLayoutVars>
          <dgm:bulletEnabled val="1"/>
        </dgm:presLayoutVars>
      </dgm:prSet>
      <dgm:spPr/>
    </dgm:pt>
    <dgm:pt modelId="{64AE9679-D5FF-49F8-89A4-ECE779B709E8}" type="pres">
      <dgm:prSet presAssocID="{24D8EDCF-3E23-4CD0-9F9D-BB8BA30EFE53}" presName="sibTrans" presStyleCnt="0"/>
      <dgm:spPr/>
    </dgm:pt>
    <dgm:pt modelId="{DAB0DCF1-5AA7-4A0E-A061-4C8B05BEFF26}" type="pres">
      <dgm:prSet presAssocID="{71C6AA90-FDFD-4236-8CC1-F4DC46797395}" presName="node" presStyleLbl="node1" presStyleIdx="4" presStyleCnt="7">
        <dgm:presLayoutVars>
          <dgm:bulletEnabled val="1"/>
        </dgm:presLayoutVars>
      </dgm:prSet>
      <dgm:spPr/>
    </dgm:pt>
    <dgm:pt modelId="{E50569CC-9A8D-448F-BBA7-3647CE970849}" type="pres">
      <dgm:prSet presAssocID="{A88D6DD1-5528-4B57-99F6-B56EAA151008}" presName="sibTrans" presStyleCnt="0"/>
      <dgm:spPr/>
    </dgm:pt>
    <dgm:pt modelId="{A7DF3584-9062-4ADD-8DFA-7F709A559936}" type="pres">
      <dgm:prSet presAssocID="{23804107-F3BA-4128-8112-7864E5D9C659}" presName="node" presStyleLbl="node1" presStyleIdx="5" presStyleCnt="7">
        <dgm:presLayoutVars>
          <dgm:bulletEnabled val="1"/>
        </dgm:presLayoutVars>
      </dgm:prSet>
      <dgm:spPr/>
    </dgm:pt>
    <dgm:pt modelId="{359C6006-F56D-4C2B-A2E8-FA766B77E821}" type="pres">
      <dgm:prSet presAssocID="{0A1BECB0-FDA9-47A7-AAEC-715BBD1979AD}" presName="sibTrans" presStyleCnt="0"/>
      <dgm:spPr/>
    </dgm:pt>
    <dgm:pt modelId="{5E47A858-A660-4F98-A469-F0631B563116}" type="pres">
      <dgm:prSet presAssocID="{293B072A-6A68-4470-864E-98C71C73422F}" presName="node" presStyleLbl="node1" presStyleIdx="6" presStyleCnt="7">
        <dgm:presLayoutVars>
          <dgm:bulletEnabled val="1"/>
        </dgm:presLayoutVars>
      </dgm:prSet>
      <dgm:spPr/>
    </dgm:pt>
  </dgm:ptLst>
  <dgm:cxnLst>
    <dgm:cxn modelId="{D7077500-581F-40A3-A596-9BDDB9EEB47F}" srcId="{ACE1A9F3-F463-4676-B7BB-29E5D971305E}" destId="{293B072A-6A68-4470-864E-98C71C73422F}" srcOrd="6" destOrd="0" parTransId="{F303FAC8-F7C9-4641-8D40-53A553E3AF9D}" sibTransId="{74072ADF-BBD0-4C7E-B8D0-0721B2C2E1EA}"/>
    <dgm:cxn modelId="{2D323101-A235-4773-A55C-8147D65462B7}" srcId="{ACE1A9F3-F463-4676-B7BB-29E5D971305E}" destId="{E9CE1BE8-6D3F-4E7D-A6CC-2406060E527C}" srcOrd="2" destOrd="0" parTransId="{FA06FBD2-09CA-4D09-8B18-C3B5DBEF3D4A}" sibTransId="{94C13A18-AD8B-4607-8DC3-0650002FDD89}"/>
    <dgm:cxn modelId="{7A04B508-D3C9-4312-9C9F-BB84906C2F81}" type="presOf" srcId="{23804107-F3BA-4128-8112-7864E5D9C659}" destId="{A7DF3584-9062-4ADD-8DFA-7F709A559936}" srcOrd="0" destOrd="0" presId="urn:microsoft.com/office/officeart/2005/8/layout/default"/>
    <dgm:cxn modelId="{DD150314-CA29-4574-8518-C355906BC9DF}" srcId="{ACE1A9F3-F463-4676-B7BB-29E5D971305E}" destId="{E895D1F9-D2B1-4FCF-9375-9F3B927A913C}" srcOrd="3" destOrd="0" parTransId="{48BD326B-B9EA-4AFC-AB45-356BBF7183DD}" sibTransId="{24D8EDCF-3E23-4CD0-9F9D-BB8BA30EFE53}"/>
    <dgm:cxn modelId="{64A9D02A-9DBF-451E-B994-AF7192A2A06C}" type="presOf" srcId="{71C6AA90-FDFD-4236-8CC1-F4DC46797395}" destId="{DAB0DCF1-5AA7-4A0E-A061-4C8B05BEFF26}" srcOrd="0" destOrd="0" presId="urn:microsoft.com/office/officeart/2005/8/layout/default"/>
    <dgm:cxn modelId="{E430154A-6689-4E5F-B8AE-6CAE8AE3F5A8}" srcId="{ACE1A9F3-F463-4676-B7BB-29E5D971305E}" destId="{71C6AA90-FDFD-4236-8CC1-F4DC46797395}" srcOrd="4" destOrd="0" parTransId="{99036F42-663B-474E-9126-157020FDDB93}" sibTransId="{A88D6DD1-5528-4B57-99F6-B56EAA151008}"/>
    <dgm:cxn modelId="{9C55C856-A574-411D-BA51-904987031C60}" type="presOf" srcId="{E895D1F9-D2B1-4FCF-9375-9F3B927A913C}" destId="{61DFB947-A51A-4434-BFA6-004CC00AEF6A}" srcOrd="0" destOrd="0" presId="urn:microsoft.com/office/officeart/2005/8/layout/default"/>
    <dgm:cxn modelId="{53094E81-615D-4F56-879F-524040311F79}" type="presOf" srcId="{ACE1A9F3-F463-4676-B7BB-29E5D971305E}" destId="{0C4541B6-C6FF-43E6-94F7-4B9C33C01E1C}" srcOrd="0" destOrd="0" presId="urn:microsoft.com/office/officeart/2005/8/layout/default"/>
    <dgm:cxn modelId="{C31F1EB5-0F77-48E3-B6B6-C152621F5FF0}" type="presOf" srcId="{293B072A-6A68-4470-864E-98C71C73422F}" destId="{5E47A858-A660-4F98-A469-F0631B563116}" srcOrd="0" destOrd="0" presId="urn:microsoft.com/office/officeart/2005/8/layout/default"/>
    <dgm:cxn modelId="{363DBDC4-54EB-4CDD-B177-8E69DD45ECDE}" srcId="{ACE1A9F3-F463-4676-B7BB-29E5D971305E}" destId="{F6AD1313-8BA5-492C-B084-004DB3ECDECE}" srcOrd="1" destOrd="0" parTransId="{5F39883C-6ADF-4D68-A22D-9D0CEFA22473}" sibTransId="{BFF62C90-619A-4C1A-8396-ADF3EDD77694}"/>
    <dgm:cxn modelId="{E006C8CD-4F1D-4EA6-89B0-FB3E4E091DFB}" srcId="{ACE1A9F3-F463-4676-B7BB-29E5D971305E}" destId="{438A27DA-25FF-46B6-918C-412A6AD6272C}" srcOrd="0" destOrd="0" parTransId="{2A39B679-0A52-4F21-B19C-E407B2633842}" sibTransId="{85DF8A2B-B135-4D62-B81A-FD9943484649}"/>
    <dgm:cxn modelId="{B104DED5-9B3D-4C70-8D91-4AD2099A5BD8}" srcId="{ACE1A9F3-F463-4676-B7BB-29E5D971305E}" destId="{23804107-F3BA-4128-8112-7864E5D9C659}" srcOrd="5" destOrd="0" parTransId="{CAE7B2DE-E078-4822-AD44-0DBB15120797}" sibTransId="{0A1BECB0-FDA9-47A7-AAEC-715BBD1979AD}"/>
    <dgm:cxn modelId="{80A673EF-FF71-4E53-9ABA-D804149EE848}" type="presOf" srcId="{E9CE1BE8-6D3F-4E7D-A6CC-2406060E527C}" destId="{FA8E3D66-0586-48F7-9211-27B699DCB6D8}" srcOrd="0" destOrd="0" presId="urn:microsoft.com/office/officeart/2005/8/layout/default"/>
    <dgm:cxn modelId="{2BF6C6F3-D31D-4DDA-A554-38CE29D7105D}" type="presOf" srcId="{F6AD1313-8BA5-492C-B084-004DB3ECDECE}" destId="{BBFA7A7D-5225-4A32-BECA-491B9B73B2CF}" srcOrd="0" destOrd="0" presId="urn:microsoft.com/office/officeart/2005/8/layout/default"/>
    <dgm:cxn modelId="{5C4DDDFE-F5D5-425A-9A0A-4D7D17E590A3}" type="presOf" srcId="{438A27DA-25FF-46B6-918C-412A6AD6272C}" destId="{DD4E1FFD-B325-4527-AEF8-4F194E5897ED}" srcOrd="0" destOrd="0" presId="urn:microsoft.com/office/officeart/2005/8/layout/default"/>
    <dgm:cxn modelId="{2290B2BB-CE0F-4DFC-AC6A-55D6DE793C32}" type="presParOf" srcId="{0C4541B6-C6FF-43E6-94F7-4B9C33C01E1C}" destId="{DD4E1FFD-B325-4527-AEF8-4F194E5897ED}" srcOrd="0" destOrd="0" presId="urn:microsoft.com/office/officeart/2005/8/layout/default"/>
    <dgm:cxn modelId="{7AFD1BEF-C3D8-46BD-843C-6E83925D89F6}" type="presParOf" srcId="{0C4541B6-C6FF-43E6-94F7-4B9C33C01E1C}" destId="{46127940-DA76-40E3-8622-D1ADB9B4043E}" srcOrd="1" destOrd="0" presId="urn:microsoft.com/office/officeart/2005/8/layout/default"/>
    <dgm:cxn modelId="{F05CC64C-6CAC-4173-BA02-43EE1EE80724}" type="presParOf" srcId="{0C4541B6-C6FF-43E6-94F7-4B9C33C01E1C}" destId="{BBFA7A7D-5225-4A32-BECA-491B9B73B2CF}" srcOrd="2" destOrd="0" presId="urn:microsoft.com/office/officeart/2005/8/layout/default"/>
    <dgm:cxn modelId="{7082EA0A-306E-4123-B4DE-AE9E4393FD58}" type="presParOf" srcId="{0C4541B6-C6FF-43E6-94F7-4B9C33C01E1C}" destId="{B008E19B-D5AB-47FE-9D86-B91D388DD0F9}" srcOrd="3" destOrd="0" presId="urn:microsoft.com/office/officeart/2005/8/layout/default"/>
    <dgm:cxn modelId="{6033ECEA-BB8D-4027-BF55-F0557C100223}" type="presParOf" srcId="{0C4541B6-C6FF-43E6-94F7-4B9C33C01E1C}" destId="{FA8E3D66-0586-48F7-9211-27B699DCB6D8}" srcOrd="4" destOrd="0" presId="urn:microsoft.com/office/officeart/2005/8/layout/default"/>
    <dgm:cxn modelId="{0E6B37C6-5840-4CF8-8831-550EE147AA49}" type="presParOf" srcId="{0C4541B6-C6FF-43E6-94F7-4B9C33C01E1C}" destId="{41E8D7EE-6796-411F-A074-845319E66AAD}" srcOrd="5" destOrd="0" presId="urn:microsoft.com/office/officeart/2005/8/layout/default"/>
    <dgm:cxn modelId="{4AF08270-4469-4B66-8F25-B9E36B8F6AD1}" type="presParOf" srcId="{0C4541B6-C6FF-43E6-94F7-4B9C33C01E1C}" destId="{61DFB947-A51A-4434-BFA6-004CC00AEF6A}" srcOrd="6" destOrd="0" presId="urn:microsoft.com/office/officeart/2005/8/layout/default"/>
    <dgm:cxn modelId="{50C9027C-B7C6-4B20-B25F-BA239DBE4B93}" type="presParOf" srcId="{0C4541B6-C6FF-43E6-94F7-4B9C33C01E1C}" destId="{64AE9679-D5FF-49F8-89A4-ECE779B709E8}" srcOrd="7" destOrd="0" presId="urn:microsoft.com/office/officeart/2005/8/layout/default"/>
    <dgm:cxn modelId="{231B51AD-D3B9-41A4-B143-47B26FF8E627}" type="presParOf" srcId="{0C4541B6-C6FF-43E6-94F7-4B9C33C01E1C}" destId="{DAB0DCF1-5AA7-4A0E-A061-4C8B05BEFF26}" srcOrd="8" destOrd="0" presId="urn:microsoft.com/office/officeart/2005/8/layout/default"/>
    <dgm:cxn modelId="{CECBB37F-0373-4457-9052-07DC21EC65F6}" type="presParOf" srcId="{0C4541B6-C6FF-43E6-94F7-4B9C33C01E1C}" destId="{E50569CC-9A8D-448F-BBA7-3647CE970849}" srcOrd="9" destOrd="0" presId="urn:microsoft.com/office/officeart/2005/8/layout/default"/>
    <dgm:cxn modelId="{91E4B5BA-825A-40BB-8EFF-C016C1348FCE}" type="presParOf" srcId="{0C4541B6-C6FF-43E6-94F7-4B9C33C01E1C}" destId="{A7DF3584-9062-4ADD-8DFA-7F709A559936}" srcOrd="10" destOrd="0" presId="urn:microsoft.com/office/officeart/2005/8/layout/default"/>
    <dgm:cxn modelId="{4C8285FE-9EB7-4650-BBB7-648944B51DC6}" type="presParOf" srcId="{0C4541B6-C6FF-43E6-94F7-4B9C33C01E1C}" destId="{359C6006-F56D-4C2B-A2E8-FA766B77E821}" srcOrd="11" destOrd="0" presId="urn:microsoft.com/office/officeart/2005/8/layout/default"/>
    <dgm:cxn modelId="{6675CBC2-1A83-4E51-A0B5-4615421F44EF}" type="presParOf" srcId="{0C4541B6-C6FF-43E6-94F7-4B9C33C01E1C}" destId="{5E47A858-A660-4F98-A469-F0631B563116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974EF5-C5D3-4494-B35C-F13CB5901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741AC85-CD38-4848-9E41-7E56552749E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This year the Year 6s in class have their end of year SATs.</a:t>
          </a:r>
          <a:endParaRPr lang="en-US"/>
        </a:p>
      </dgm:t>
    </dgm:pt>
    <dgm:pt modelId="{9EA39DCC-6BEA-4C12-B359-7BC2F04FC4E2}" type="parTrans" cxnId="{27C35A7F-E80B-4757-B3E0-C8C03589F88C}">
      <dgm:prSet/>
      <dgm:spPr/>
      <dgm:t>
        <a:bodyPr/>
        <a:lstStyle/>
        <a:p>
          <a:endParaRPr lang="en-US"/>
        </a:p>
      </dgm:t>
    </dgm:pt>
    <dgm:pt modelId="{7BC6EC31-1D38-46F2-84A1-C234D2B79C8F}" type="sibTrans" cxnId="{27C35A7F-E80B-4757-B3E0-C8C03589F88C}">
      <dgm:prSet/>
      <dgm:spPr/>
      <dgm:t>
        <a:bodyPr/>
        <a:lstStyle/>
        <a:p>
          <a:endParaRPr lang="en-US"/>
        </a:p>
      </dgm:t>
    </dgm:pt>
    <dgm:pt modelId="{59D0A866-AD62-4369-8E17-668E9B6DC24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We will be putting lots in place to support them throughout the year and help them achieve more than they ever thought possible.</a:t>
          </a:r>
          <a:endParaRPr lang="en-US"/>
        </a:p>
      </dgm:t>
    </dgm:pt>
    <dgm:pt modelId="{6415539B-A2A8-44B7-8F21-F0084FB7492F}" type="parTrans" cxnId="{77DD3E69-5570-46E4-A5D7-588DAF9E1FEE}">
      <dgm:prSet/>
      <dgm:spPr/>
      <dgm:t>
        <a:bodyPr/>
        <a:lstStyle/>
        <a:p>
          <a:endParaRPr lang="en-US"/>
        </a:p>
      </dgm:t>
    </dgm:pt>
    <dgm:pt modelId="{F2D5C46E-1F66-4702-8A9F-B2D020737A5A}" type="sibTrans" cxnId="{77DD3E69-5570-46E4-A5D7-588DAF9E1FEE}">
      <dgm:prSet/>
      <dgm:spPr/>
      <dgm:t>
        <a:bodyPr/>
        <a:lstStyle/>
        <a:p>
          <a:endParaRPr lang="en-US"/>
        </a:p>
      </dgm:t>
    </dgm:pt>
    <dgm:pt modelId="{73877E9E-3536-4893-8684-489EDFB23E7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 will be hosting a separate parent’s meeting about SATs closer to the time to go over all the information in more detail.</a:t>
          </a:r>
          <a:endParaRPr lang="en-US"/>
        </a:p>
      </dgm:t>
    </dgm:pt>
    <dgm:pt modelId="{90A12F22-8725-46E7-A165-000AA91CCD4F}" type="parTrans" cxnId="{D29CCD27-B6BF-4043-A91E-FDB4710339AD}">
      <dgm:prSet/>
      <dgm:spPr/>
      <dgm:t>
        <a:bodyPr/>
        <a:lstStyle/>
        <a:p>
          <a:endParaRPr lang="en-US"/>
        </a:p>
      </dgm:t>
    </dgm:pt>
    <dgm:pt modelId="{486498CC-542C-4EB8-B35D-4182063CEA63}" type="sibTrans" cxnId="{D29CCD27-B6BF-4043-A91E-FDB4710339AD}">
      <dgm:prSet/>
      <dgm:spPr/>
      <dgm:t>
        <a:bodyPr/>
        <a:lstStyle/>
        <a:p>
          <a:endParaRPr lang="en-US"/>
        </a:p>
      </dgm:t>
    </dgm:pt>
    <dgm:pt modelId="{8EB3471B-87BE-42E9-A12B-0A9F9E1304F3}" type="pres">
      <dgm:prSet presAssocID="{8F974EF5-C5D3-4494-B35C-F13CB59012F2}" presName="root" presStyleCnt="0">
        <dgm:presLayoutVars>
          <dgm:dir/>
          <dgm:resizeHandles val="exact"/>
        </dgm:presLayoutVars>
      </dgm:prSet>
      <dgm:spPr/>
    </dgm:pt>
    <dgm:pt modelId="{E0C1D17D-9ED3-419D-BB4E-2E26115443BE}" type="pres">
      <dgm:prSet presAssocID="{1741AC85-CD38-4848-9E41-7E56552749EC}" presName="compNode" presStyleCnt="0"/>
      <dgm:spPr/>
    </dgm:pt>
    <dgm:pt modelId="{6EE3E582-00CC-4558-8997-29C68B5EE2DB}" type="pres">
      <dgm:prSet presAssocID="{1741AC85-CD38-4848-9E41-7E56552749EC}" presName="bgRect" presStyleLbl="bgShp" presStyleIdx="0" presStyleCnt="3"/>
      <dgm:spPr/>
    </dgm:pt>
    <dgm:pt modelId="{FE0CD43A-643E-45BE-BB87-DCEE63B1AD73}" type="pres">
      <dgm:prSet presAssocID="{1741AC85-CD38-4848-9E41-7E56552749EC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3198E709-122D-4FA0-8024-00786C513B11}" type="pres">
      <dgm:prSet presAssocID="{1741AC85-CD38-4848-9E41-7E56552749EC}" presName="spaceRect" presStyleCnt="0"/>
      <dgm:spPr/>
    </dgm:pt>
    <dgm:pt modelId="{D86FD920-9153-41A8-834D-21ED17FA754D}" type="pres">
      <dgm:prSet presAssocID="{1741AC85-CD38-4848-9E41-7E56552749EC}" presName="parTx" presStyleLbl="revTx" presStyleIdx="0" presStyleCnt="3">
        <dgm:presLayoutVars>
          <dgm:chMax val="0"/>
          <dgm:chPref val="0"/>
        </dgm:presLayoutVars>
      </dgm:prSet>
      <dgm:spPr/>
    </dgm:pt>
    <dgm:pt modelId="{D3BBFC1E-2AEC-41F4-B56B-4275694EE705}" type="pres">
      <dgm:prSet presAssocID="{7BC6EC31-1D38-46F2-84A1-C234D2B79C8F}" presName="sibTrans" presStyleCnt="0"/>
      <dgm:spPr/>
    </dgm:pt>
    <dgm:pt modelId="{F97D10DF-6DD3-49D8-8B4B-453583300714}" type="pres">
      <dgm:prSet presAssocID="{59D0A866-AD62-4369-8E17-668E9B6DC248}" presName="compNode" presStyleCnt="0"/>
      <dgm:spPr/>
    </dgm:pt>
    <dgm:pt modelId="{35161D92-417F-47A9-AC5C-55AF1937AD13}" type="pres">
      <dgm:prSet presAssocID="{59D0A866-AD62-4369-8E17-668E9B6DC248}" presName="bgRect" presStyleLbl="bgShp" presStyleIdx="1" presStyleCnt="3"/>
      <dgm:spPr/>
    </dgm:pt>
    <dgm:pt modelId="{ADCAF04A-2C7D-4962-A69D-86A5299232E8}" type="pres">
      <dgm:prSet presAssocID="{59D0A866-AD62-4369-8E17-668E9B6DC248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with Solid Fill"/>
        </a:ext>
      </dgm:extLst>
    </dgm:pt>
    <dgm:pt modelId="{3CB090E3-EA32-417D-8125-E6707BE74519}" type="pres">
      <dgm:prSet presAssocID="{59D0A866-AD62-4369-8E17-668E9B6DC248}" presName="spaceRect" presStyleCnt="0"/>
      <dgm:spPr/>
    </dgm:pt>
    <dgm:pt modelId="{7DDED40E-5EAE-4C5A-A2B3-EDE352C4354D}" type="pres">
      <dgm:prSet presAssocID="{59D0A866-AD62-4369-8E17-668E9B6DC248}" presName="parTx" presStyleLbl="revTx" presStyleIdx="1" presStyleCnt="3">
        <dgm:presLayoutVars>
          <dgm:chMax val="0"/>
          <dgm:chPref val="0"/>
        </dgm:presLayoutVars>
      </dgm:prSet>
      <dgm:spPr/>
    </dgm:pt>
    <dgm:pt modelId="{CC0067C5-AAD5-4226-98DC-74835B9467FB}" type="pres">
      <dgm:prSet presAssocID="{F2D5C46E-1F66-4702-8A9F-B2D020737A5A}" presName="sibTrans" presStyleCnt="0"/>
      <dgm:spPr/>
    </dgm:pt>
    <dgm:pt modelId="{D5C17095-D6EE-41DC-9EE6-1E59A20C49B4}" type="pres">
      <dgm:prSet presAssocID="{73877E9E-3536-4893-8684-489EDFB23E7A}" presName="compNode" presStyleCnt="0"/>
      <dgm:spPr/>
    </dgm:pt>
    <dgm:pt modelId="{A85C7031-DCAF-4D35-A55A-0874D23A0AFF}" type="pres">
      <dgm:prSet presAssocID="{73877E9E-3536-4893-8684-489EDFB23E7A}" presName="bgRect" presStyleLbl="bgShp" presStyleIdx="2" presStyleCnt="3"/>
      <dgm:spPr/>
    </dgm:pt>
    <dgm:pt modelId="{476E19A0-395A-43ED-9F96-23F849BE93E5}" type="pres">
      <dgm:prSet presAssocID="{73877E9E-3536-4893-8684-489EDFB23E7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26050F82-0F8B-4903-AF03-A7C365756737}" type="pres">
      <dgm:prSet presAssocID="{73877E9E-3536-4893-8684-489EDFB23E7A}" presName="spaceRect" presStyleCnt="0"/>
      <dgm:spPr/>
    </dgm:pt>
    <dgm:pt modelId="{F5D0A5E8-AEF4-4B03-8B89-F15B5AECF255}" type="pres">
      <dgm:prSet presAssocID="{73877E9E-3536-4893-8684-489EDFB23E7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29CCD27-B6BF-4043-A91E-FDB4710339AD}" srcId="{8F974EF5-C5D3-4494-B35C-F13CB59012F2}" destId="{73877E9E-3536-4893-8684-489EDFB23E7A}" srcOrd="2" destOrd="0" parTransId="{90A12F22-8725-46E7-A165-000AA91CCD4F}" sibTransId="{486498CC-542C-4EB8-B35D-4182063CEA63}"/>
    <dgm:cxn modelId="{77DD3E69-5570-46E4-A5D7-588DAF9E1FEE}" srcId="{8F974EF5-C5D3-4494-B35C-F13CB59012F2}" destId="{59D0A866-AD62-4369-8E17-668E9B6DC248}" srcOrd="1" destOrd="0" parTransId="{6415539B-A2A8-44B7-8F21-F0084FB7492F}" sibTransId="{F2D5C46E-1F66-4702-8A9F-B2D020737A5A}"/>
    <dgm:cxn modelId="{F197067E-C5E7-4755-8120-C6920A77BA38}" type="presOf" srcId="{73877E9E-3536-4893-8684-489EDFB23E7A}" destId="{F5D0A5E8-AEF4-4B03-8B89-F15B5AECF255}" srcOrd="0" destOrd="0" presId="urn:microsoft.com/office/officeart/2018/2/layout/IconVerticalSolidList"/>
    <dgm:cxn modelId="{27C35A7F-E80B-4757-B3E0-C8C03589F88C}" srcId="{8F974EF5-C5D3-4494-B35C-F13CB59012F2}" destId="{1741AC85-CD38-4848-9E41-7E56552749EC}" srcOrd="0" destOrd="0" parTransId="{9EA39DCC-6BEA-4C12-B359-7BC2F04FC4E2}" sibTransId="{7BC6EC31-1D38-46F2-84A1-C234D2B79C8F}"/>
    <dgm:cxn modelId="{2A8DC190-D92F-4A1F-AAC9-CB5D169B9C18}" type="presOf" srcId="{8F974EF5-C5D3-4494-B35C-F13CB59012F2}" destId="{8EB3471B-87BE-42E9-A12B-0A9F9E1304F3}" srcOrd="0" destOrd="0" presId="urn:microsoft.com/office/officeart/2018/2/layout/IconVerticalSolidList"/>
    <dgm:cxn modelId="{7B5A1D97-7085-4341-AD44-88E1186229D2}" type="presOf" srcId="{1741AC85-CD38-4848-9E41-7E56552749EC}" destId="{D86FD920-9153-41A8-834D-21ED17FA754D}" srcOrd="0" destOrd="0" presId="urn:microsoft.com/office/officeart/2018/2/layout/IconVerticalSolidList"/>
    <dgm:cxn modelId="{612DC1F5-82E1-4A24-92EF-C4CFF1799466}" type="presOf" srcId="{59D0A866-AD62-4369-8E17-668E9B6DC248}" destId="{7DDED40E-5EAE-4C5A-A2B3-EDE352C4354D}" srcOrd="0" destOrd="0" presId="urn:microsoft.com/office/officeart/2018/2/layout/IconVerticalSolidList"/>
    <dgm:cxn modelId="{3CCCE508-4E30-4A44-BDF1-50621356BCA3}" type="presParOf" srcId="{8EB3471B-87BE-42E9-A12B-0A9F9E1304F3}" destId="{E0C1D17D-9ED3-419D-BB4E-2E26115443BE}" srcOrd="0" destOrd="0" presId="urn:microsoft.com/office/officeart/2018/2/layout/IconVerticalSolidList"/>
    <dgm:cxn modelId="{6C341299-6CDB-4F71-968E-CD909E71AEA7}" type="presParOf" srcId="{E0C1D17D-9ED3-419D-BB4E-2E26115443BE}" destId="{6EE3E582-00CC-4558-8997-29C68B5EE2DB}" srcOrd="0" destOrd="0" presId="urn:microsoft.com/office/officeart/2018/2/layout/IconVerticalSolidList"/>
    <dgm:cxn modelId="{F8919544-A79E-4121-BAAE-F228329D356C}" type="presParOf" srcId="{E0C1D17D-9ED3-419D-BB4E-2E26115443BE}" destId="{FE0CD43A-643E-45BE-BB87-DCEE63B1AD73}" srcOrd="1" destOrd="0" presId="urn:microsoft.com/office/officeart/2018/2/layout/IconVerticalSolidList"/>
    <dgm:cxn modelId="{C29036FB-F627-47A1-9053-E67F55E595F8}" type="presParOf" srcId="{E0C1D17D-9ED3-419D-BB4E-2E26115443BE}" destId="{3198E709-122D-4FA0-8024-00786C513B11}" srcOrd="2" destOrd="0" presId="urn:microsoft.com/office/officeart/2018/2/layout/IconVerticalSolidList"/>
    <dgm:cxn modelId="{5AF3BC5D-213B-4838-BB73-DD7CA3CB2824}" type="presParOf" srcId="{E0C1D17D-9ED3-419D-BB4E-2E26115443BE}" destId="{D86FD920-9153-41A8-834D-21ED17FA754D}" srcOrd="3" destOrd="0" presId="urn:microsoft.com/office/officeart/2018/2/layout/IconVerticalSolidList"/>
    <dgm:cxn modelId="{2DA8129C-19F5-4FA9-83CB-68746AB0A7FA}" type="presParOf" srcId="{8EB3471B-87BE-42E9-A12B-0A9F9E1304F3}" destId="{D3BBFC1E-2AEC-41F4-B56B-4275694EE705}" srcOrd="1" destOrd="0" presId="urn:microsoft.com/office/officeart/2018/2/layout/IconVerticalSolidList"/>
    <dgm:cxn modelId="{10F94F4C-4A52-4ACB-964A-FCE5BE734361}" type="presParOf" srcId="{8EB3471B-87BE-42E9-A12B-0A9F9E1304F3}" destId="{F97D10DF-6DD3-49D8-8B4B-453583300714}" srcOrd="2" destOrd="0" presId="urn:microsoft.com/office/officeart/2018/2/layout/IconVerticalSolidList"/>
    <dgm:cxn modelId="{2A5AA789-F17A-40CE-B999-9C008334A40D}" type="presParOf" srcId="{F97D10DF-6DD3-49D8-8B4B-453583300714}" destId="{35161D92-417F-47A9-AC5C-55AF1937AD13}" srcOrd="0" destOrd="0" presId="urn:microsoft.com/office/officeart/2018/2/layout/IconVerticalSolidList"/>
    <dgm:cxn modelId="{5E3DB156-34CE-4B29-8497-E99727C6EAEA}" type="presParOf" srcId="{F97D10DF-6DD3-49D8-8B4B-453583300714}" destId="{ADCAF04A-2C7D-4962-A69D-86A5299232E8}" srcOrd="1" destOrd="0" presId="urn:microsoft.com/office/officeart/2018/2/layout/IconVerticalSolidList"/>
    <dgm:cxn modelId="{3CBC799B-46D8-448F-A669-43497766C4C5}" type="presParOf" srcId="{F97D10DF-6DD3-49D8-8B4B-453583300714}" destId="{3CB090E3-EA32-417D-8125-E6707BE74519}" srcOrd="2" destOrd="0" presId="urn:microsoft.com/office/officeart/2018/2/layout/IconVerticalSolidList"/>
    <dgm:cxn modelId="{FFACA0A1-E412-4F7A-84BF-E253B2C32B67}" type="presParOf" srcId="{F97D10DF-6DD3-49D8-8B4B-453583300714}" destId="{7DDED40E-5EAE-4C5A-A2B3-EDE352C4354D}" srcOrd="3" destOrd="0" presId="urn:microsoft.com/office/officeart/2018/2/layout/IconVerticalSolidList"/>
    <dgm:cxn modelId="{338D6DAB-56CC-4931-A2AF-35370838F888}" type="presParOf" srcId="{8EB3471B-87BE-42E9-A12B-0A9F9E1304F3}" destId="{CC0067C5-AAD5-4226-98DC-74835B9467FB}" srcOrd="3" destOrd="0" presId="urn:microsoft.com/office/officeart/2018/2/layout/IconVerticalSolidList"/>
    <dgm:cxn modelId="{3E4A5AA1-1EB1-458C-8FF1-1877188F9C60}" type="presParOf" srcId="{8EB3471B-87BE-42E9-A12B-0A9F9E1304F3}" destId="{D5C17095-D6EE-41DC-9EE6-1E59A20C49B4}" srcOrd="4" destOrd="0" presId="urn:microsoft.com/office/officeart/2018/2/layout/IconVerticalSolidList"/>
    <dgm:cxn modelId="{6983AC3C-7703-48BF-B1E5-2F6B555D6F51}" type="presParOf" srcId="{D5C17095-D6EE-41DC-9EE6-1E59A20C49B4}" destId="{A85C7031-DCAF-4D35-A55A-0874D23A0AFF}" srcOrd="0" destOrd="0" presId="urn:microsoft.com/office/officeart/2018/2/layout/IconVerticalSolidList"/>
    <dgm:cxn modelId="{828CAA4E-1D57-4C2F-8FB3-669B1897A0A0}" type="presParOf" srcId="{D5C17095-D6EE-41DC-9EE6-1E59A20C49B4}" destId="{476E19A0-395A-43ED-9F96-23F849BE93E5}" srcOrd="1" destOrd="0" presId="urn:microsoft.com/office/officeart/2018/2/layout/IconVerticalSolidList"/>
    <dgm:cxn modelId="{26300F0C-59A8-4C94-9AF3-B8F8C8D41DC0}" type="presParOf" srcId="{D5C17095-D6EE-41DC-9EE6-1E59A20C49B4}" destId="{26050F82-0F8B-4903-AF03-A7C365756737}" srcOrd="2" destOrd="0" presId="urn:microsoft.com/office/officeart/2018/2/layout/IconVerticalSolidList"/>
    <dgm:cxn modelId="{E6898E98-A84B-49E3-9700-0A26AA086B76}" type="presParOf" srcId="{D5C17095-D6EE-41DC-9EE6-1E59A20C49B4}" destId="{F5D0A5E8-AEF4-4B03-8B89-F15B5AECF25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974EF5-C5D3-4494-B35C-F13CB5901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741AC85-CD38-4848-9E41-7E56552749EC}">
      <dgm:prSet/>
      <dgm:spPr/>
      <dgm:t>
        <a:bodyPr/>
        <a:lstStyle/>
        <a:p>
          <a:r>
            <a:rPr lang="en-GB" dirty="0"/>
            <a:t>We will be going to </a:t>
          </a:r>
          <a:r>
            <a:rPr lang="en-GB" dirty="0" err="1"/>
            <a:t>Kilve</a:t>
          </a:r>
          <a:r>
            <a:rPr lang="en-GB" dirty="0"/>
            <a:t> Court again in the Summer term in late June.</a:t>
          </a:r>
          <a:endParaRPr lang="en-US" dirty="0"/>
        </a:p>
      </dgm:t>
    </dgm:pt>
    <dgm:pt modelId="{9EA39DCC-6BEA-4C12-B359-7BC2F04FC4E2}" type="parTrans" cxnId="{27C35A7F-E80B-4757-B3E0-C8C03589F88C}">
      <dgm:prSet/>
      <dgm:spPr/>
      <dgm:t>
        <a:bodyPr/>
        <a:lstStyle/>
        <a:p>
          <a:endParaRPr lang="en-US"/>
        </a:p>
      </dgm:t>
    </dgm:pt>
    <dgm:pt modelId="{7BC6EC31-1D38-46F2-84A1-C234D2B79C8F}" type="sibTrans" cxnId="{27C35A7F-E80B-4757-B3E0-C8C03589F88C}">
      <dgm:prSet/>
      <dgm:spPr/>
      <dgm:t>
        <a:bodyPr/>
        <a:lstStyle/>
        <a:p>
          <a:endParaRPr lang="en-US"/>
        </a:p>
      </dgm:t>
    </dgm:pt>
    <dgm:pt modelId="{59D0A866-AD62-4369-8E17-668E9B6DC248}">
      <dgm:prSet/>
      <dgm:spPr/>
      <dgm:t>
        <a:bodyPr/>
        <a:lstStyle/>
        <a:p>
          <a:r>
            <a:rPr lang="en-GB" dirty="0"/>
            <a:t>This is a really exciting opportunity for the Year 6s and is always great fun.</a:t>
          </a:r>
          <a:endParaRPr lang="en-US" dirty="0"/>
        </a:p>
      </dgm:t>
    </dgm:pt>
    <dgm:pt modelId="{6415539B-A2A8-44B7-8F21-F0084FB7492F}" type="parTrans" cxnId="{77DD3E69-5570-46E4-A5D7-588DAF9E1FEE}">
      <dgm:prSet/>
      <dgm:spPr/>
      <dgm:t>
        <a:bodyPr/>
        <a:lstStyle/>
        <a:p>
          <a:endParaRPr lang="en-US"/>
        </a:p>
      </dgm:t>
    </dgm:pt>
    <dgm:pt modelId="{F2D5C46E-1F66-4702-8A9F-B2D020737A5A}" type="sibTrans" cxnId="{77DD3E69-5570-46E4-A5D7-588DAF9E1FEE}">
      <dgm:prSet/>
      <dgm:spPr/>
      <dgm:t>
        <a:bodyPr/>
        <a:lstStyle/>
        <a:p>
          <a:endParaRPr lang="en-US"/>
        </a:p>
      </dgm:t>
    </dgm:pt>
    <dgm:pt modelId="{73877E9E-3536-4893-8684-489EDFB23E7A}">
      <dgm:prSet/>
      <dgm:spPr/>
      <dgm:t>
        <a:bodyPr/>
        <a:lstStyle/>
        <a:p>
          <a:r>
            <a:rPr lang="en-GB" dirty="0"/>
            <a:t>You will receive initial letters and information about payment in the next month or so.</a:t>
          </a:r>
          <a:endParaRPr lang="en-US" dirty="0"/>
        </a:p>
      </dgm:t>
    </dgm:pt>
    <dgm:pt modelId="{90A12F22-8725-46E7-A165-000AA91CCD4F}" type="parTrans" cxnId="{D29CCD27-B6BF-4043-A91E-FDB4710339AD}">
      <dgm:prSet/>
      <dgm:spPr/>
      <dgm:t>
        <a:bodyPr/>
        <a:lstStyle/>
        <a:p>
          <a:endParaRPr lang="en-US"/>
        </a:p>
      </dgm:t>
    </dgm:pt>
    <dgm:pt modelId="{486498CC-542C-4EB8-B35D-4182063CEA63}" type="sibTrans" cxnId="{D29CCD27-B6BF-4043-A91E-FDB4710339AD}">
      <dgm:prSet/>
      <dgm:spPr/>
      <dgm:t>
        <a:bodyPr/>
        <a:lstStyle/>
        <a:p>
          <a:endParaRPr lang="en-US"/>
        </a:p>
      </dgm:t>
    </dgm:pt>
    <dgm:pt modelId="{DFECDFFA-25CD-49EE-B00A-0C88FEE28786}">
      <dgm:prSet/>
      <dgm:spPr/>
      <dgm:t>
        <a:bodyPr/>
        <a:lstStyle/>
        <a:p>
          <a:r>
            <a:rPr lang="en-GB" dirty="0"/>
            <a:t>I will host another specific parent’s meeting closer to the time to go over camp information in more detail.</a:t>
          </a:r>
          <a:endParaRPr lang="en-US" dirty="0"/>
        </a:p>
      </dgm:t>
    </dgm:pt>
    <dgm:pt modelId="{61B1077B-279E-4B3B-B328-31F7A2458386}" type="parTrans" cxnId="{47288CB0-FDEF-44D1-B604-D79DAB7D7FCE}">
      <dgm:prSet/>
      <dgm:spPr/>
      <dgm:t>
        <a:bodyPr/>
        <a:lstStyle/>
        <a:p>
          <a:endParaRPr lang="en-US"/>
        </a:p>
      </dgm:t>
    </dgm:pt>
    <dgm:pt modelId="{4F6196BE-1CC1-487F-8FB3-CB5E97B962BB}" type="sibTrans" cxnId="{47288CB0-FDEF-44D1-B604-D79DAB7D7FCE}">
      <dgm:prSet/>
      <dgm:spPr/>
      <dgm:t>
        <a:bodyPr/>
        <a:lstStyle/>
        <a:p>
          <a:endParaRPr lang="en-US"/>
        </a:p>
      </dgm:t>
    </dgm:pt>
    <dgm:pt modelId="{8EB3471B-87BE-42E9-A12B-0A9F9E1304F3}" type="pres">
      <dgm:prSet presAssocID="{8F974EF5-C5D3-4494-B35C-F13CB59012F2}" presName="root" presStyleCnt="0">
        <dgm:presLayoutVars>
          <dgm:dir/>
          <dgm:resizeHandles val="exact"/>
        </dgm:presLayoutVars>
      </dgm:prSet>
      <dgm:spPr/>
    </dgm:pt>
    <dgm:pt modelId="{E0C1D17D-9ED3-419D-BB4E-2E26115443BE}" type="pres">
      <dgm:prSet presAssocID="{1741AC85-CD38-4848-9E41-7E56552749EC}" presName="compNode" presStyleCnt="0"/>
      <dgm:spPr/>
    </dgm:pt>
    <dgm:pt modelId="{6EE3E582-00CC-4558-8997-29C68B5EE2DB}" type="pres">
      <dgm:prSet presAssocID="{1741AC85-CD38-4848-9E41-7E56552749EC}" presName="bgRect" presStyleLbl="bgShp" presStyleIdx="0" presStyleCnt="4"/>
      <dgm:spPr/>
    </dgm:pt>
    <dgm:pt modelId="{FE0CD43A-643E-45BE-BB87-DCEE63B1AD73}" type="pres">
      <dgm:prSet presAssocID="{1741AC85-CD38-4848-9E41-7E56552749EC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3198E709-122D-4FA0-8024-00786C513B11}" type="pres">
      <dgm:prSet presAssocID="{1741AC85-CD38-4848-9E41-7E56552749EC}" presName="spaceRect" presStyleCnt="0"/>
      <dgm:spPr/>
    </dgm:pt>
    <dgm:pt modelId="{D86FD920-9153-41A8-834D-21ED17FA754D}" type="pres">
      <dgm:prSet presAssocID="{1741AC85-CD38-4848-9E41-7E56552749EC}" presName="parTx" presStyleLbl="revTx" presStyleIdx="0" presStyleCnt="4">
        <dgm:presLayoutVars>
          <dgm:chMax val="0"/>
          <dgm:chPref val="0"/>
        </dgm:presLayoutVars>
      </dgm:prSet>
      <dgm:spPr/>
    </dgm:pt>
    <dgm:pt modelId="{D3BBFC1E-2AEC-41F4-B56B-4275694EE705}" type="pres">
      <dgm:prSet presAssocID="{7BC6EC31-1D38-46F2-84A1-C234D2B79C8F}" presName="sibTrans" presStyleCnt="0"/>
      <dgm:spPr/>
    </dgm:pt>
    <dgm:pt modelId="{F97D10DF-6DD3-49D8-8B4B-453583300714}" type="pres">
      <dgm:prSet presAssocID="{59D0A866-AD62-4369-8E17-668E9B6DC248}" presName="compNode" presStyleCnt="0"/>
      <dgm:spPr/>
    </dgm:pt>
    <dgm:pt modelId="{35161D92-417F-47A9-AC5C-55AF1937AD13}" type="pres">
      <dgm:prSet presAssocID="{59D0A866-AD62-4369-8E17-668E9B6DC248}" presName="bgRect" presStyleLbl="bgShp" presStyleIdx="1" presStyleCnt="4"/>
      <dgm:spPr/>
    </dgm:pt>
    <dgm:pt modelId="{ADCAF04A-2C7D-4962-A69D-86A5299232E8}" type="pres">
      <dgm:prSet presAssocID="{59D0A866-AD62-4369-8E17-668E9B6DC248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with Solid Fill"/>
        </a:ext>
      </dgm:extLst>
    </dgm:pt>
    <dgm:pt modelId="{3CB090E3-EA32-417D-8125-E6707BE74519}" type="pres">
      <dgm:prSet presAssocID="{59D0A866-AD62-4369-8E17-668E9B6DC248}" presName="spaceRect" presStyleCnt="0"/>
      <dgm:spPr/>
    </dgm:pt>
    <dgm:pt modelId="{7DDED40E-5EAE-4C5A-A2B3-EDE352C4354D}" type="pres">
      <dgm:prSet presAssocID="{59D0A866-AD62-4369-8E17-668E9B6DC248}" presName="parTx" presStyleLbl="revTx" presStyleIdx="1" presStyleCnt="4">
        <dgm:presLayoutVars>
          <dgm:chMax val="0"/>
          <dgm:chPref val="0"/>
        </dgm:presLayoutVars>
      </dgm:prSet>
      <dgm:spPr/>
    </dgm:pt>
    <dgm:pt modelId="{CC0067C5-AAD5-4226-98DC-74835B9467FB}" type="pres">
      <dgm:prSet presAssocID="{F2D5C46E-1F66-4702-8A9F-B2D020737A5A}" presName="sibTrans" presStyleCnt="0"/>
      <dgm:spPr/>
    </dgm:pt>
    <dgm:pt modelId="{D5C17095-D6EE-41DC-9EE6-1E59A20C49B4}" type="pres">
      <dgm:prSet presAssocID="{73877E9E-3536-4893-8684-489EDFB23E7A}" presName="compNode" presStyleCnt="0"/>
      <dgm:spPr/>
    </dgm:pt>
    <dgm:pt modelId="{A85C7031-DCAF-4D35-A55A-0874D23A0AFF}" type="pres">
      <dgm:prSet presAssocID="{73877E9E-3536-4893-8684-489EDFB23E7A}" presName="bgRect" presStyleLbl="bgShp" presStyleIdx="2" presStyleCnt="4"/>
      <dgm:spPr/>
    </dgm:pt>
    <dgm:pt modelId="{476E19A0-395A-43ED-9F96-23F849BE93E5}" type="pres">
      <dgm:prSet presAssocID="{73877E9E-3536-4893-8684-489EDFB23E7A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26050F82-0F8B-4903-AF03-A7C365756737}" type="pres">
      <dgm:prSet presAssocID="{73877E9E-3536-4893-8684-489EDFB23E7A}" presName="spaceRect" presStyleCnt="0"/>
      <dgm:spPr/>
    </dgm:pt>
    <dgm:pt modelId="{F5D0A5E8-AEF4-4B03-8B89-F15B5AECF255}" type="pres">
      <dgm:prSet presAssocID="{73877E9E-3536-4893-8684-489EDFB23E7A}" presName="parTx" presStyleLbl="revTx" presStyleIdx="2" presStyleCnt="4">
        <dgm:presLayoutVars>
          <dgm:chMax val="0"/>
          <dgm:chPref val="0"/>
        </dgm:presLayoutVars>
      </dgm:prSet>
      <dgm:spPr/>
    </dgm:pt>
    <dgm:pt modelId="{864BAC7C-F52D-406A-A80F-2168FE5637B3}" type="pres">
      <dgm:prSet presAssocID="{486498CC-542C-4EB8-B35D-4182063CEA63}" presName="sibTrans" presStyleCnt="0"/>
      <dgm:spPr/>
    </dgm:pt>
    <dgm:pt modelId="{648D6B9E-4013-48D1-981D-273070F347BA}" type="pres">
      <dgm:prSet presAssocID="{DFECDFFA-25CD-49EE-B00A-0C88FEE28786}" presName="compNode" presStyleCnt="0"/>
      <dgm:spPr/>
    </dgm:pt>
    <dgm:pt modelId="{8BA87BCA-3D9B-4198-A6F3-BE8AC525C9DD}" type="pres">
      <dgm:prSet presAssocID="{DFECDFFA-25CD-49EE-B00A-0C88FEE28786}" presName="bgRect" presStyleLbl="bgShp" presStyleIdx="3" presStyleCnt="4"/>
      <dgm:spPr/>
    </dgm:pt>
    <dgm:pt modelId="{767554BD-49BF-49F4-A4C7-8B820CE96C3F}" type="pres">
      <dgm:prSet presAssocID="{DFECDFFA-25CD-49EE-B00A-0C88FEE28786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32FDF3B-19D1-4241-9278-A8B343BB04FC}" type="pres">
      <dgm:prSet presAssocID="{DFECDFFA-25CD-49EE-B00A-0C88FEE28786}" presName="spaceRect" presStyleCnt="0"/>
      <dgm:spPr/>
    </dgm:pt>
    <dgm:pt modelId="{C74A6393-1E0F-4C02-86F6-432C1D12BD96}" type="pres">
      <dgm:prSet presAssocID="{DFECDFFA-25CD-49EE-B00A-0C88FEE2878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29CCD27-B6BF-4043-A91E-FDB4710339AD}" srcId="{8F974EF5-C5D3-4494-B35C-F13CB59012F2}" destId="{73877E9E-3536-4893-8684-489EDFB23E7A}" srcOrd="2" destOrd="0" parTransId="{90A12F22-8725-46E7-A165-000AA91CCD4F}" sibTransId="{486498CC-542C-4EB8-B35D-4182063CEA63}"/>
    <dgm:cxn modelId="{77DD3E69-5570-46E4-A5D7-588DAF9E1FEE}" srcId="{8F974EF5-C5D3-4494-B35C-F13CB59012F2}" destId="{59D0A866-AD62-4369-8E17-668E9B6DC248}" srcOrd="1" destOrd="0" parTransId="{6415539B-A2A8-44B7-8F21-F0084FB7492F}" sibTransId="{F2D5C46E-1F66-4702-8A9F-B2D020737A5A}"/>
    <dgm:cxn modelId="{F197067E-C5E7-4755-8120-C6920A77BA38}" type="presOf" srcId="{73877E9E-3536-4893-8684-489EDFB23E7A}" destId="{F5D0A5E8-AEF4-4B03-8B89-F15B5AECF255}" srcOrd="0" destOrd="0" presId="urn:microsoft.com/office/officeart/2018/2/layout/IconVerticalSolidList"/>
    <dgm:cxn modelId="{27C35A7F-E80B-4757-B3E0-C8C03589F88C}" srcId="{8F974EF5-C5D3-4494-B35C-F13CB59012F2}" destId="{1741AC85-CD38-4848-9E41-7E56552749EC}" srcOrd="0" destOrd="0" parTransId="{9EA39DCC-6BEA-4C12-B359-7BC2F04FC4E2}" sibTransId="{7BC6EC31-1D38-46F2-84A1-C234D2B79C8F}"/>
    <dgm:cxn modelId="{2A8DC190-D92F-4A1F-AAC9-CB5D169B9C18}" type="presOf" srcId="{8F974EF5-C5D3-4494-B35C-F13CB59012F2}" destId="{8EB3471B-87BE-42E9-A12B-0A9F9E1304F3}" srcOrd="0" destOrd="0" presId="urn:microsoft.com/office/officeart/2018/2/layout/IconVerticalSolidList"/>
    <dgm:cxn modelId="{7B5A1D97-7085-4341-AD44-88E1186229D2}" type="presOf" srcId="{1741AC85-CD38-4848-9E41-7E56552749EC}" destId="{D86FD920-9153-41A8-834D-21ED17FA754D}" srcOrd="0" destOrd="0" presId="urn:microsoft.com/office/officeart/2018/2/layout/IconVerticalSolidList"/>
    <dgm:cxn modelId="{47288CB0-FDEF-44D1-B604-D79DAB7D7FCE}" srcId="{8F974EF5-C5D3-4494-B35C-F13CB59012F2}" destId="{DFECDFFA-25CD-49EE-B00A-0C88FEE28786}" srcOrd="3" destOrd="0" parTransId="{61B1077B-279E-4B3B-B328-31F7A2458386}" sibTransId="{4F6196BE-1CC1-487F-8FB3-CB5E97B962BB}"/>
    <dgm:cxn modelId="{612DC1F5-82E1-4A24-92EF-C4CFF1799466}" type="presOf" srcId="{59D0A866-AD62-4369-8E17-668E9B6DC248}" destId="{7DDED40E-5EAE-4C5A-A2B3-EDE352C4354D}" srcOrd="0" destOrd="0" presId="urn:microsoft.com/office/officeart/2018/2/layout/IconVerticalSolidList"/>
    <dgm:cxn modelId="{683D23FA-C0F9-476F-BC0C-3736D4C324A3}" type="presOf" srcId="{DFECDFFA-25CD-49EE-B00A-0C88FEE28786}" destId="{C74A6393-1E0F-4C02-86F6-432C1D12BD96}" srcOrd="0" destOrd="0" presId="urn:microsoft.com/office/officeart/2018/2/layout/IconVerticalSolidList"/>
    <dgm:cxn modelId="{3CCCE508-4E30-4A44-BDF1-50621356BCA3}" type="presParOf" srcId="{8EB3471B-87BE-42E9-A12B-0A9F9E1304F3}" destId="{E0C1D17D-9ED3-419D-BB4E-2E26115443BE}" srcOrd="0" destOrd="0" presId="urn:microsoft.com/office/officeart/2018/2/layout/IconVerticalSolidList"/>
    <dgm:cxn modelId="{6C341299-6CDB-4F71-968E-CD909E71AEA7}" type="presParOf" srcId="{E0C1D17D-9ED3-419D-BB4E-2E26115443BE}" destId="{6EE3E582-00CC-4558-8997-29C68B5EE2DB}" srcOrd="0" destOrd="0" presId="urn:microsoft.com/office/officeart/2018/2/layout/IconVerticalSolidList"/>
    <dgm:cxn modelId="{F8919544-A79E-4121-BAAE-F228329D356C}" type="presParOf" srcId="{E0C1D17D-9ED3-419D-BB4E-2E26115443BE}" destId="{FE0CD43A-643E-45BE-BB87-DCEE63B1AD73}" srcOrd="1" destOrd="0" presId="urn:microsoft.com/office/officeart/2018/2/layout/IconVerticalSolidList"/>
    <dgm:cxn modelId="{C29036FB-F627-47A1-9053-E67F55E595F8}" type="presParOf" srcId="{E0C1D17D-9ED3-419D-BB4E-2E26115443BE}" destId="{3198E709-122D-4FA0-8024-00786C513B11}" srcOrd="2" destOrd="0" presId="urn:microsoft.com/office/officeart/2018/2/layout/IconVerticalSolidList"/>
    <dgm:cxn modelId="{5AF3BC5D-213B-4838-BB73-DD7CA3CB2824}" type="presParOf" srcId="{E0C1D17D-9ED3-419D-BB4E-2E26115443BE}" destId="{D86FD920-9153-41A8-834D-21ED17FA754D}" srcOrd="3" destOrd="0" presId="urn:microsoft.com/office/officeart/2018/2/layout/IconVerticalSolidList"/>
    <dgm:cxn modelId="{2DA8129C-19F5-4FA9-83CB-68746AB0A7FA}" type="presParOf" srcId="{8EB3471B-87BE-42E9-A12B-0A9F9E1304F3}" destId="{D3BBFC1E-2AEC-41F4-B56B-4275694EE705}" srcOrd="1" destOrd="0" presId="urn:microsoft.com/office/officeart/2018/2/layout/IconVerticalSolidList"/>
    <dgm:cxn modelId="{10F94F4C-4A52-4ACB-964A-FCE5BE734361}" type="presParOf" srcId="{8EB3471B-87BE-42E9-A12B-0A9F9E1304F3}" destId="{F97D10DF-6DD3-49D8-8B4B-453583300714}" srcOrd="2" destOrd="0" presId="urn:microsoft.com/office/officeart/2018/2/layout/IconVerticalSolidList"/>
    <dgm:cxn modelId="{2A5AA789-F17A-40CE-B999-9C008334A40D}" type="presParOf" srcId="{F97D10DF-6DD3-49D8-8B4B-453583300714}" destId="{35161D92-417F-47A9-AC5C-55AF1937AD13}" srcOrd="0" destOrd="0" presId="urn:microsoft.com/office/officeart/2018/2/layout/IconVerticalSolidList"/>
    <dgm:cxn modelId="{5E3DB156-34CE-4B29-8497-E99727C6EAEA}" type="presParOf" srcId="{F97D10DF-6DD3-49D8-8B4B-453583300714}" destId="{ADCAF04A-2C7D-4962-A69D-86A5299232E8}" srcOrd="1" destOrd="0" presId="urn:microsoft.com/office/officeart/2018/2/layout/IconVerticalSolidList"/>
    <dgm:cxn modelId="{3CBC799B-46D8-448F-A669-43497766C4C5}" type="presParOf" srcId="{F97D10DF-6DD3-49D8-8B4B-453583300714}" destId="{3CB090E3-EA32-417D-8125-E6707BE74519}" srcOrd="2" destOrd="0" presId="urn:microsoft.com/office/officeart/2018/2/layout/IconVerticalSolidList"/>
    <dgm:cxn modelId="{FFACA0A1-E412-4F7A-84BF-E253B2C32B67}" type="presParOf" srcId="{F97D10DF-6DD3-49D8-8B4B-453583300714}" destId="{7DDED40E-5EAE-4C5A-A2B3-EDE352C4354D}" srcOrd="3" destOrd="0" presId="urn:microsoft.com/office/officeart/2018/2/layout/IconVerticalSolidList"/>
    <dgm:cxn modelId="{338D6DAB-56CC-4931-A2AF-35370838F888}" type="presParOf" srcId="{8EB3471B-87BE-42E9-A12B-0A9F9E1304F3}" destId="{CC0067C5-AAD5-4226-98DC-74835B9467FB}" srcOrd="3" destOrd="0" presId="urn:microsoft.com/office/officeart/2018/2/layout/IconVerticalSolidList"/>
    <dgm:cxn modelId="{3E4A5AA1-1EB1-458C-8FF1-1877188F9C60}" type="presParOf" srcId="{8EB3471B-87BE-42E9-A12B-0A9F9E1304F3}" destId="{D5C17095-D6EE-41DC-9EE6-1E59A20C49B4}" srcOrd="4" destOrd="0" presId="urn:microsoft.com/office/officeart/2018/2/layout/IconVerticalSolidList"/>
    <dgm:cxn modelId="{6983AC3C-7703-48BF-B1E5-2F6B555D6F51}" type="presParOf" srcId="{D5C17095-D6EE-41DC-9EE6-1E59A20C49B4}" destId="{A85C7031-DCAF-4D35-A55A-0874D23A0AFF}" srcOrd="0" destOrd="0" presId="urn:microsoft.com/office/officeart/2018/2/layout/IconVerticalSolidList"/>
    <dgm:cxn modelId="{828CAA4E-1D57-4C2F-8FB3-669B1897A0A0}" type="presParOf" srcId="{D5C17095-D6EE-41DC-9EE6-1E59A20C49B4}" destId="{476E19A0-395A-43ED-9F96-23F849BE93E5}" srcOrd="1" destOrd="0" presId="urn:microsoft.com/office/officeart/2018/2/layout/IconVerticalSolidList"/>
    <dgm:cxn modelId="{26300F0C-59A8-4C94-9AF3-B8F8C8D41DC0}" type="presParOf" srcId="{D5C17095-D6EE-41DC-9EE6-1E59A20C49B4}" destId="{26050F82-0F8B-4903-AF03-A7C365756737}" srcOrd="2" destOrd="0" presId="urn:microsoft.com/office/officeart/2018/2/layout/IconVerticalSolidList"/>
    <dgm:cxn modelId="{E6898E98-A84B-49E3-9700-0A26AA086B76}" type="presParOf" srcId="{D5C17095-D6EE-41DC-9EE6-1E59A20C49B4}" destId="{F5D0A5E8-AEF4-4B03-8B89-F15B5AECF255}" srcOrd="3" destOrd="0" presId="urn:microsoft.com/office/officeart/2018/2/layout/IconVerticalSolidList"/>
    <dgm:cxn modelId="{DC682347-0568-4A13-A2BD-6FA896380537}" type="presParOf" srcId="{8EB3471B-87BE-42E9-A12B-0A9F9E1304F3}" destId="{864BAC7C-F52D-406A-A80F-2168FE5637B3}" srcOrd="5" destOrd="0" presId="urn:microsoft.com/office/officeart/2018/2/layout/IconVerticalSolidList"/>
    <dgm:cxn modelId="{661B801B-F388-4524-8EB9-B909ECD3A39B}" type="presParOf" srcId="{8EB3471B-87BE-42E9-A12B-0A9F9E1304F3}" destId="{648D6B9E-4013-48D1-981D-273070F347BA}" srcOrd="6" destOrd="0" presId="urn:microsoft.com/office/officeart/2018/2/layout/IconVerticalSolidList"/>
    <dgm:cxn modelId="{09AD57EF-E1F1-4EB7-A264-7968B1AE7C80}" type="presParOf" srcId="{648D6B9E-4013-48D1-981D-273070F347BA}" destId="{8BA87BCA-3D9B-4198-A6F3-BE8AC525C9DD}" srcOrd="0" destOrd="0" presId="urn:microsoft.com/office/officeart/2018/2/layout/IconVerticalSolidList"/>
    <dgm:cxn modelId="{E8252421-2549-40E1-8FFD-4ED46EA3C3F9}" type="presParOf" srcId="{648D6B9E-4013-48D1-981D-273070F347BA}" destId="{767554BD-49BF-49F4-A4C7-8B820CE96C3F}" srcOrd="1" destOrd="0" presId="urn:microsoft.com/office/officeart/2018/2/layout/IconVerticalSolidList"/>
    <dgm:cxn modelId="{F773E71F-DCF4-497B-9F8B-BF87B0D67999}" type="presParOf" srcId="{648D6B9E-4013-48D1-981D-273070F347BA}" destId="{932FDF3B-19D1-4241-9278-A8B343BB04FC}" srcOrd="2" destOrd="0" presId="urn:microsoft.com/office/officeart/2018/2/layout/IconVerticalSolidList"/>
    <dgm:cxn modelId="{9813ABD6-DB76-458C-BA3F-007A10B77543}" type="presParOf" srcId="{648D6B9E-4013-48D1-981D-273070F347BA}" destId="{C74A6393-1E0F-4C02-86F6-432C1D12BD9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1AD9E5-8EA2-4417-9B28-D3793244714B}">
      <dsp:nvSpPr>
        <dsp:cNvPr id="0" name=""/>
        <dsp:cNvSpPr/>
      </dsp:nvSpPr>
      <dsp:spPr>
        <a:xfrm>
          <a:off x="0" y="125278"/>
          <a:ext cx="6949440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My name is Mr Hughes and I am the class teacher.</a:t>
          </a:r>
          <a:endParaRPr lang="en-US" sz="3300" kern="1200"/>
        </a:p>
      </dsp:txBody>
      <dsp:txXfrm>
        <a:off x="64083" y="189361"/>
        <a:ext cx="6821274" cy="1184574"/>
      </dsp:txXfrm>
    </dsp:sp>
    <dsp:sp modelId="{A72772AF-8771-4EDE-9708-3672EFD186C0}">
      <dsp:nvSpPr>
        <dsp:cNvPr id="0" name=""/>
        <dsp:cNvSpPr/>
      </dsp:nvSpPr>
      <dsp:spPr>
        <a:xfrm>
          <a:off x="0" y="1533058"/>
          <a:ext cx="6949440" cy="1312740"/>
        </a:xfrm>
        <a:prstGeom prst="roundRect">
          <a:avLst/>
        </a:prstGeom>
        <a:solidFill>
          <a:schemeClr val="accent2">
            <a:hueOff val="-347110"/>
            <a:satOff val="-7210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My PPA slot is a Wednesday Morning</a:t>
          </a:r>
        </a:p>
      </dsp:txBody>
      <dsp:txXfrm>
        <a:off x="64083" y="1597141"/>
        <a:ext cx="6821274" cy="1184574"/>
      </dsp:txXfrm>
    </dsp:sp>
    <dsp:sp modelId="{D15C81D5-1DBB-4389-8C6E-1E805A4170E5}">
      <dsp:nvSpPr>
        <dsp:cNvPr id="0" name=""/>
        <dsp:cNvSpPr/>
      </dsp:nvSpPr>
      <dsp:spPr>
        <a:xfrm>
          <a:off x="0" y="2940838"/>
          <a:ext cx="6949440" cy="1312740"/>
        </a:xfrm>
        <a:prstGeom prst="roundRect">
          <a:avLst/>
        </a:prstGeom>
        <a:solidFill>
          <a:schemeClr val="accent2">
            <a:hueOff val="-694219"/>
            <a:satOff val="-14421"/>
            <a:lumOff val="-39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Miss Phillips will take the class, doing Art or DT, until breaktime</a:t>
          </a:r>
          <a:endParaRPr lang="en-US" sz="3300" kern="1200" dirty="0"/>
        </a:p>
      </dsp:txBody>
      <dsp:txXfrm>
        <a:off x="64083" y="3004921"/>
        <a:ext cx="6821274" cy="1184574"/>
      </dsp:txXfrm>
    </dsp:sp>
    <dsp:sp modelId="{B6DFFE30-7C42-47D4-818E-504F503397F8}">
      <dsp:nvSpPr>
        <dsp:cNvPr id="0" name=""/>
        <dsp:cNvSpPr/>
      </dsp:nvSpPr>
      <dsp:spPr>
        <a:xfrm>
          <a:off x="0" y="4348619"/>
          <a:ext cx="6949440" cy="1312740"/>
        </a:xfrm>
        <a:prstGeom prst="roundRect">
          <a:avLst/>
        </a:prstGeom>
        <a:solidFill>
          <a:schemeClr val="accent2">
            <a:hueOff val="-1041329"/>
            <a:satOff val="-21631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Mrs Fowkes (our new sports coach) will then take them for PE</a:t>
          </a:r>
          <a:endParaRPr lang="en-US" sz="3300" kern="1200" dirty="0"/>
        </a:p>
      </dsp:txBody>
      <dsp:txXfrm>
        <a:off x="64083" y="4412702"/>
        <a:ext cx="6821274" cy="1184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E1FFD-B325-4527-AEF8-4F194E5897ED}">
      <dsp:nvSpPr>
        <dsp:cNvPr id="0" name=""/>
        <dsp:cNvSpPr/>
      </dsp:nvSpPr>
      <dsp:spPr>
        <a:xfrm>
          <a:off x="2684" y="650354"/>
          <a:ext cx="2129516" cy="12777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The doors open at 8:40 and will close at 8:50. If your child arrives after 9am, they will be marked as late.</a:t>
          </a:r>
          <a:endParaRPr lang="en-US" sz="1500" kern="1200"/>
        </a:p>
      </dsp:txBody>
      <dsp:txXfrm>
        <a:off x="2684" y="650354"/>
        <a:ext cx="2129516" cy="1277709"/>
      </dsp:txXfrm>
    </dsp:sp>
    <dsp:sp modelId="{BBFA7A7D-5225-4A32-BECA-491B9B73B2CF}">
      <dsp:nvSpPr>
        <dsp:cNvPr id="0" name=""/>
        <dsp:cNvSpPr/>
      </dsp:nvSpPr>
      <dsp:spPr>
        <a:xfrm>
          <a:off x="2345152" y="650354"/>
          <a:ext cx="2129516" cy="127770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We start the day with either a spelling or maths morning activity to get our brains into gear.</a:t>
          </a:r>
          <a:endParaRPr lang="en-US" sz="1500" kern="1200" dirty="0"/>
        </a:p>
      </dsp:txBody>
      <dsp:txXfrm>
        <a:off x="2345152" y="650354"/>
        <a:ext cx="2129516" cy="1277709"/>
      </dsp:txXfrm>
    </dsp:sp>
    <dsp:sp modelId="{FA8E3D66-0586-48F7-9211-27B699DCB6D8}">
      <dsp:nvSpPr>
        <dsp:cNvPr id="0" name=""/>
        <dsp:cNvSpPr/>
      </dsp:nvSpPr>
      <dsp:spPr>
        <a:xfrm>
          <a:off x="4687619" y="650354"/>
          <a:ext cx="2129516" cy="127770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The first session will nearly always be an English session.</a:t>
          </a:r>
          <a:endParaRPr lang="en-US" sz="1500" kern="1200"/>
        </a:p>
      </dsp:txBody>
      <dsp:txXfrm>
        <a:off x="4687619" y="650354"/>
        <a:ext cx="2129516" cy="1277709"/>
      </dsp:txXfrm>
    </dsp:sp>
    <dsp:sp modelId="{61DFB947-A51A-4434-BFA6-004CC00AEF6A}">
      <dsp:nvSpPr>
        <dsp:cNvPr id="0" name=""/>
        <dsp:cNvSpPr/>
      </dsp:nvSpPr>
      <dsp:spPr>
        <a:xfrm>
          <a:off x="7030087" y="650354"/>
          <a:ext cx="2129516" cy="127770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We will then have collective worship and then break from 10:15 to 10:35.</a:t>
          </a:r>
          <a:endParaRPr lang="en-US" sz="1500" kern="1200" dirty="0"/>
        </a:p>
      </dsp:txBody>
      <dsp:txXfrm>
        <a:off x="7030087" y="650354"/>
        <a:ext cx="2129516" cy="1277709"/>
      </dsp:txXfrm>
    </dsp:sp>
    <dsp:sp modelId="{DAB0DCF1-5AA7-4A0E-A061-4C8B05BEFF26}">
      <dsp:nvSpPr>
        <dsp:cNvPr id="0" name=""/>
        <dsp:cNvSpPr/>
      </dsp:nvSpPr>
      <dsp:spPr>
        <a:xfrm>
          <a:off x="1173918" y="2141015"/>
          <a:ext cx="2129516" cy="127770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After break we will usually have maths.</a:t>
          </a:r>
          <a:endParaRPr lang="en-US" sz="1500" kern="1200"/>
        </a:p>
      </dsp:txBody>
      <dsp:txXfrm>
        <a:off x="1173918" y="2141015"/>
        <a:ext cx="2129516" cy="1277709"/>
      </dsp:txXfrm>
    </dsp:sp>
    <dsp:sp modelId="{A7DF3584-9062-4ADD-8DFA-7F709A559936}">
      <dsp:nvSpPr>
        <dsp:cNvPr id="0" name=""/>
        <dsp:cNvSpPr/>
      </dsp:nvSpPr>
      <dsp:spPr>
        <a:xfrm>
          <a:off x="3516385" y="2141015"/>
          <a:ext cx="2129516" cy="12777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Lunch is from 12:15 to 1:15</a:t>
          </a:r>
          <a:endParaRPr lang="en-US" sz="1500" kern="1200"/>
        </a:p>
      </dsp:txBody>
      <dsp:txXfrm>
        <a:off x="3516385" y="2141015"/>
        <a:ext cx="2129516" cy="1277709"/>
      </dsp:txXfrm>
    </dsp:sp>
    <dsp:sp modelId="{5E47A858-A660-4F98-A469-F0631B563116}">
      <dsp:nvSpPr>
        <dsp:cNvPr id="0" name=""/>
        <dsp:cNvSpPr/>
      </dsp:nvSpPr>
      <dsp:spPr>
        <a:xfrm>
          <a:off x="5858853" y="2141015"/>
          <a:ext cx="2129516" cy="127770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In the afternoons we will normally do two lessons, a mixture of all our topic areas.</a:t>
          </a:r>
          <a:endParaRPr lang="en-US" sz="1500" kern="1200" dirty="0"/>
        </a:p>
      </dsp:txBody>
      <dsp:txXfrm>
        <a:off x="5858853" y="2141015"/>
        <a:ext cx="2129516" cy="12777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3E582-00CC-4558-8997-29C68B5EE2DB}">
      <dsp:nvSpPr>
        <dsp:cNvPr id="0" name=""/>
        <dsp:cNvSpPr/>
      </dsp:nvSpPr>
      <dsp:spPr>
        <a:xfrm>
          <a:off x="0" y="538"/>
          <a:ext cx="10945037" cy="12609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CD43A-643E-45BE-BB87-DCEE63B1AD73}">
      <dsp:nvSpPr>
        <dsp:cNvPr id="0" name=""/>
        <dsp:cNvSpPr/>
      </dsp:nvSpPr>
      <dsp:spPr>
        <a:xfrm>
          <a:off x="381433" y="284249"/>
          <a:ext cx="693514" cy="69351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FD920-9153-41A8-834D-21ED17FA754D}">
      <dsp:nvSpPr>
        <dsp:cNvPr id="0" name=""/>
        <dsp:cNvSpPr/>
      </dsp:nvSpPr>
      <dsp:spPr>
        <a:xfrm>
          <a:off x="1456381" y="538"/>
          <a:ext cx="9488655" cy="1260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449" tIns="133449" rIns="133449" bIns="13344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This year the Year 6s in class have their end of year SATs.</a:t>
          </a:r>
          <a:endParaRPr lang="en-US" sz="2300" kern="1200"/>
        </a:p>
      </dsp:txBody>
      <dsp:txXfrm>
        <a:off x="1456381" y="538"/>
        <a:ext cx="9488655" cy="1260936"/>
      </dsp:txXfrm>
    </dsp:sp>
    <dsp:sp modelId="{35161D92-417F-47A9-AC5C-55AF1937AD13}">
      <dsp:nvSpPr>
        <dsp:cNvPr id="0" name=""/>
        <dsp:cNvSpPr/>
      </dsp:nvSpPr>
      <dsp:spPr>
        <a:xfrm>
          <a:off x="0" y="1576708"/>
          <a:ext cx="10945037" cy="12609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AF04A-2C7D-4962-A69D-86A5299232E8}">
      <dsp:nvSpPr>
        <dsp:cNvPr id="0" name=""/>
        <dsp:cNvSpPr/>
      </dsp:nvSpPr>
      <dsp:spPr>
        <a:xfrm>
          <a:off x="381433" y="1860419"/>
          <a:ext cx="693514" cy="69351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ED40E-5EAE-4C5A-A2B3-EDE352C4354D}">
      <dsp:nvSpPr>
        <dsp:cNvPr id="0" name=""/>
        <dsp:cNvSpPr/>
      </dsp:nvSpPr>
      <dsp:spPr>
        <a:xfrm>
          <a:off x="1456381" y="1576708"/>
          <a:ext cx="9488655" cy="1260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449" tIns="133449" rIns="133449" bIns="13344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We will be putting lots in place to support them throughout the year and help them achieve more than they ever thought possible.</a:t>
          </a:r>
          <a:endParaRPr lang="en-US" sz="2300" kern="1200"/>
        </a:p>
      </dsp:txBody>
      <dsp:txXfrm>
        <a:off x="1456381" y="1576708"/>
        <a:ext cx="9488655" cy="1260936"/>
      </dsp:txXfrm>
    </dsp:sp>
    <dsp:sp modelId="{A85C7031-DCAF-4D35-A55A-0874D23A0AFF}">
      <dsp:nvSpPr>
        <dsp:cNvPr id="0" name=""/>
        <dsp:cNvSpPr/>
      </dsp:nvSpPr>
      <dsp:spPr>
        <a:xfrm>
          <a:off x="0" y="3152879"/>
          <a:ext cx="10945037" cy="12609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E19A0-395A-43ED-9F96-23F849BE93E5}">
      <dsp:nvSpPr>
        <dsp:cNvPr id="0" name=""/>
        <dsp:cNvSpPr/>
      </dsp:nvSpPr>
      <dsp:spPr>
        <a:xfrm>
          <a:off x="381433" y="3436589"/>
          <a:ext cx="693514" cy="69351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0A5E8-AEF4-4B03-8B89-F15B5AECF255}">
      <dsp:nvSpPr>
        <dsp:cNvPr id="0" name=""/>
        <dsp:cNvSpPr/>
      </dsp:nvSpPr>
      <dsp:spPr>
        <a:xfrm>
          <a:off x="1456381" y="3152879"/>
          <a:ext cx="9488655" cy="1260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449" tIns="133449" rIns="133449" bIns="13344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I will be hosting a separate parent’s meeting about SATs closer to the time to go over all the information in more detail.</a:t>
          </a:r>
          <a:endParaRPr lang="en-US" sz="2300" kern="1200"/>
        </a:p>
      </dsp:txBody>
      <dsp:txXfrm>
        <a:off x="1456381" y="3152879"/>
        <a:ext cx="9488655" cy="12609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3E582-00CC-4558-8997-29C68B5EE2DB}">
      <dsp:nvSpPr>
        <dsp:cNvPr id="0" name=""/>
        <dsp:cNvSpPr/>
      </dsp:nvSpPr>
      <dsp:spPr>
        <a:xfrm>
          <a:off x="0" y="1832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CD43A-643E-45BE-BB87-DCEE63B1AD73}">
      <dsp:nvSpPr>
        <dsp:cNvPr id="0" name=""/>
        <dsp:cNvSpPr/>
      </dsp:nvSpPr>
      <dsp:spPr>
        <a:xfrm>
          <a:off x="280891" y="210759"/>
          <a:ext cx="510711" cy="510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FD920-9153-41A8-834D-21ED17FA754D}">
      <dsp:nvSpPr>
        <dsp:cNvPr id="0" name=""/>
        <dsp:cNvSpPr/>
      </dsp:nvSpPr>
      <dsp:spPr>
        <a:xfrm>
          <a:off x="1072494" y="1832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We will be going to </a:t>
          </a:r>
          <a:r>
            <a:rPr lang="en-GB" sz="2200" kern="1200" dirty="0" err="1"/>
            <a:t>Kilve</a:t>
          </a:r>
          <a:r>
            <a:rPr lang="en-GB" sz="2200" kern="1200" dirty="0"/>
            <a:t> Court again in the Summer term in late June.</a:t>
          </a:r>
          <a:endParaRPr lang="en-US" sz="2200" kern="1200" dirty="0"/>
        </a:p>
      </dsp:txBody>
      <dsp:txXfrm>
        <a:off x="1072494" y="1832"/>
        <a:ext cx="9872542" cy="928566"/>
      </dsp:txXfrm>
    </dsp:sp>
    <dsp:sp modelId="{35161D92-417F-47A9-AC5C-55AF1937AD13}">
      <dsp:nvSpPr>
        <dsp:cNvPr id="0" name=""/>
        <dsp:cNvSpPr/>
      </dsp:nvSpPr>
      <dsp:spPr>
        <a:xfrm>
          <a:off x="0" y="1162539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AF04A-2C7D-4962-A69D-86A5299232E8}">
      <dsp:nvSpPr>
        <dsp:cNvPr id="0" name=""/>
        <dsp:cNvSpPr/>
      </dsp:nvSpPr>
      <dsp:spPr>
        <a:xfrm>
          <a:off x="280891" y="1371467"/>
          <a:ext cx="510711" cy="510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ED40E-5EAE-4C5A-A2B3-EDE352C4354D}">
      <dsp:nvSpPr>
        <dsp:cNvPr id="0" name=""/>
        <dsp:cNvSpPr/>
      </dsp:nvSpPr>
      <dsp:spPr>
        <a:xfrm>
          <a:off x="1072494" y="1162539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This is a really exciting opportunity for the Year 6s and is always great fun.</a:t>
          </a:r>
          <a:endParaRPr lang="en-US" sz="2200" kern="1200" dirty="0"/>
        </a:p>
      </dsp:txBody>
      <dsp:txXfrm>
        <a:off x="1072494" y="1162539"/>
        <a:ext cx="9872542" cy="928566"/>
      </dsp:txXfrm>
    </dsp:sp>
    <dsp:sp modelId="{A85C7031-DCAF-4D35-A55A-0874D23A0AFF}">
      <dsp:nvSpPr>
        <dsp:cNvPr id="0" name=""/>
        <dsp:cNvSpPr/>
      </dsp:nvSpPr>
      <dsp:spPr>
        <a:xfrm>
          <a:off x="0" y="2323247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E19A0-395A-43ED-9F96-23F849BE93E5}">
      <dsp:nvSpPr>
        <dsp:cNvPr id="0" name=""/>
        <dsp:cNvSpPr/>
      </dsp:nvSpPr>
      <dsp:spPr>
        <a:xfrm>
          <a:off x="280891" y="2532175"/>
          <a:ext cx="510711" cy="510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0A5E8-AEF4-4B03-8B89-F15B5AECF255}">
      <dsp:nvSpPr>
        <dsp:cNvPr id="0" name=""/>
        <dsp:cNvSpPr/>
      </dsp:nvSpPr>
      <dsp:spPr>
        <a:xfrm>
          <a:off x="1072494" y="2323247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 will receive initial letters and information about payment in the next month or so.</a:t>
          </a:r>
          <a:endParaRPr lang="en-US" sz="2200" kern="1200" dirty="0"/>
        </a:p>
      </dsp:txBody>
      <dsp:txXfrm>
        <a:off x="1072494" y="2323247"/>
        <a:ext cx="9872542" cy="928566"/>
      </dsp:txXfrm>
    </dsp:sp>
    <dsp:sp modelId="{8BA87BCA-3D9B-4198-A6F3-BE8AC525C9DD}">
      <dsp:nvSpPr>
        <dsp:cNvPr id="0" name=""/>
        <dsp:cNvSpPr/>
      </dsp:nvSpPr>
      <dsp:spPr>
        <a:xfrm>
          <a:off x="0" y="3483955"/>
          <a:ext cx="10945037" cy="928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554BD-49BF-49F4-A4C7-8B820CE96C3F}">
      <dsp:nvSpPr>
        <dsp:cNvPr id="0" name=""/>
        <dsp:cNvSpPr/>
      </dsp:nvSpPr>
      <dsp:spPr>
        <a:xfrm>
          <a:off x="280891" y="3692883"/>
          <a:ext cx="510711" cy="510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A6393-1E0F-4C02-86F6-432C1D12BD96}">
      <dsp:nvSpPr>
        <dsp:cNvPr id="0" name=""/>
        <dsp:cNvSpPr/>
      </dsp:nvSpPr>
      <dsp:spPr>
        <a:xfrm>
          <a:off x="1072494" y="3483955"/>
          <a:ext cx="9872542" cy="928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73" tIns="98273" rIns="98273" bIns="9827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 will host another specific parent’s meeting closer to the time to go over camp information in more detail.</a:t>
          </a:r>
          <a:endParaRPr lang="en-US" sz="2200" kern="1200" dirty="0"/>
        </a:p>
      </dsp:txBody>
      <dsp:txXfrm>
        <a:off x="1072494" y="3483955"/>
        <a:ext cx="9872542" cy="928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977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700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84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379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3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83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555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03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663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986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312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772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A875D55-4A80-43E9-38F6-27E366493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Falcon against a blue sky">
            <a:extLst>
              <a:ext uri="{FF2B5EF4-FFF2-40B4-BE49-F238E27FC236}">
                <a16:creationId xmlns:a16="http://schemas.microsoft.com/office/drawing/2014/main" id="{805C2B7C-3E62-89BC-4424-EE6A7F390E8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r="4890" b="1"/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D7DBDC-DA6F-063D-039A-88CBBB05E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482602"/>
            <a:ext cx="7588155" cy="2236264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FFFF"/>
                </a:solidFill>
              </a:rPr>
              <a:t>Welcome to Kestrel 2026/27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4E872D-19FF-5AF6-D840-12D4F65B43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793937"/>
            <a:ext cx="7588155" cy="1414091"/>
          </a:xfrm>
        </p:spPr>
        <p:txBody>
          <a:bodyPr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0866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46ECCB-4AC2-9095-5F33-8A1591E5A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48638"/>
            <a:ext cx="3493008" cy="5788152"/>
          </a:xfrm>
        </p:spPr>
        <p:txBody>
          <a:bodyPr anchor="ctr">
            <a:normAutofit/>
          </a:bodyPr>
          <a:lstStyle/>
          <a:p>
            <a:r>
              <a:rPr lang="en-GB" sz="4000"/>
              <a:t>Meet the staff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D761B1B4-5279-057D-12E7-0A52817DCE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1270896"/>
              </p:ext>
            </p:extLst>
          </p:nvPr>
        </p:nvGraphicFramePr>
        <p:xfrm>
          <a:off x="4608246" y="548640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3105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131B62-176C-A4CC-1401-6D2100AA0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856" y="548640"/>
            <a:ext cx="9162288" cy="1132258"/>
          </a:xfrm>
        </p:spPr>
        <p:txBody>
          <a:bodyPr>
            <a:normAutofit/>
          </a:bodyPr>
          <a:lstStyle/>
          <a:p>
            <a:r>
              <a:rPr lang="en-GB" dirty="0"/>
              <a:t>Schedule of the 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B950A6C-60EC-8048-3709-04AE22960C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0681624"/>
              </p:ext>
            </p:extLst>
          </p:nvPr>
        </p:nvGraphicFramePr>
        <p:xfrm>
          <a:off x="1514856" y="2039112"/>
          <a:ext cx="9162288" cy="406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7778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297C7-6600-0BD8-F19A-251FD55D1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your child needs to bring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D714A-5463-CB0E-19F8-F3BC6FFAF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record and school reading book </a:t>
            </a:r>
            <a:r>
              <a:rPr lang="en-GB" b="1" dirty="0"/>
              <a:t>EVERY DAY</a:t>
            </a:r>
          </a:p>
          <a:p>
            <a:r>
              <a:rPr lang="en-GB" dirty="0"/>
              <a:t>A named water bottle and lunchbox if necessary</a:t>
            </a:r>
          </a:p>
          <a:p>
            <a:r>
              <a:rPr lang="en-GB" dirty="0"/>
              <a:t>PE kits, in a bag and named – if your children do not have appropriate PE kit we will not let them join in the sessions.</a:t>
            </a:r>
          </a:p>
          <a:p>
            <a:r>
              <a:rPr lang="en-GB" dirty="0"/>
              <a:t>A coat – we only have wet play if it is torrentially raining. We will be outside if its only drizzling so a coat is essential.</a:t>
            </a:r>
          </a:p>
          <a:p>
            <a:r>
              <a:rPr lang="en-GB" dirty="0"/>
              <a:t>A healthy snack to eat at breaktimes. Children will not be allowed to eat unhealthy snacks at this time. </a:t>
            </a:r>
          </a:p>
        </p:txBody>
      </p:sp>
    </p:spTree>
    <p:extLst>
      <p:ext uri="{BB962C8B-B14F-4D97-AF65-F5344CB8AC3E}">
        <p14:creationId xmlns:p14="http://schemas.microsoft.com/office/powerpoint/2010/main" val="4009548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D54BC-6346-7A1F-EFD5-9FCEA15C4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73957-898A-B479-17D6-3623453EA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have a really exciting curriculum planned this year! I have already told the children some of what we will be learning this year and they were buzzing!</a:t>
            </a:r>
          </a:p>
          <a:p>
            <a:r>
              <a:rPr lang="en-GB" dirty="0"/>
              <a:t>Our topics in Term 1 and 2 are:</a:t>
            </a:r>
          </a:p>
          <a:p>
            <a:r>
              <a:rPr lang="en-GB" dirty="0"/>
              <a:t>History – Anglo-Saxons and Vikings</a:t>
            </a:r>
          </a:p>
          <a:p>
            <a:r>
              <a:rPr lang="en-GB" dirty="0"/>
              <a:t>Science – Forces, Sound, Light and Electricity</a:t>
            </a:r>
          </a:p>
          <a:p>
            <a:r>
              <a:rPr lang="en-GB" dirty="0"/>
              <a:t>Geography – The Northern and Southern Hemispheres</a:t>
            </a:r>
          </a:p>
          <a:p>
            <a:r>
              <a:rPr lang="en-GB" dirty="0"/>
              <a:t>Art – Leonardo DaVinci</a:t>
            </a:r>
          </a:p>
          <a:p>
            <a:r>
              <a:rPr lang="en-GB" dirty="0"/>
              <a:t>DT – Fairground Rides</a:t>
            </a:r>
          </a:p>
          <a:p>
            <a:r>
              <a:rPr lang="en-GB" dirty="0"/>
              <a:t>RE – What do Christians learn from the creation story?</a:t>
            </a:r>
          </a:p>
        </p:txBody>
      </p:sp>
    </p:spTree>
    <p:extLst>
      <p:ext uri="{BB962C8B-B14F-4D97-AF65-F5344CB8AC3E}">
        <p14:creationId xmlns:p14="http://schemas.microsoft.com/office/powerpoint/2010/main" val="1475083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A98C0-74D1-AAB2-1322-93F1F457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/>
              <a:t>What’s going on this year?</a:t>
            </a:r>
            <a:br>
              <a:rPr lang="en-GB" dirty="0"/>
            </a:br>
            <a:r>
              <a:rPr lang="en-GB" dirty="0"/>
              <a:t>SATs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61CC27-C34B-0C38-3BA3-9A16090A3B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6396171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2063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190F8-5169-744D-E3B0-0FF6567D2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6295B-E8AD-900B-CC36-A21520D00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/>
              <a:t>What’s going on this year?</a:t>
            </a:r>
            <a:br>
              <a:rPr lang="en-GB" dirty="0"/>
            </a:br>
            <a:r>
              <a:rPr lang="en-GB" dirty="0"/>
              <a:t>Camp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08C8F23-1DB1-2130-F0F0-241577F07C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3660736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5402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04FFB-91DA-08D5-3F48-95B1993C1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useful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8A611-590C-0980-EBB1-5A29176B7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celebrate the children’s achievements in school on Fridays with our various certificates.</a:t>
            </a:r>
          </a:p>
          <a:p>
            <a:r>
              <a:rPr lang="en-GB" dirty="0"/>
              <a:t>We have a stringent and rigid behaviour policy to ensure all children are treated fairly and equally.</a:t>
            </a:r>
          </a:p>
          <a:p>
            <a:r>
              <a:rPr lang="en-GB" dirty="0"/>
              <a:t>Spellings will be test every Friday, it is important children practice regularly at home. Spelling lists will be given out in Week 3.</a:t>
            </a:r>
          </a:p>
          <a:p>
            <a:r>
              <a:rPr lang="en-GB" dirty="0"/>
              <a:t>If you wish to communicate something with me, you could either chat with me before or after school or contact the office to arrange a formal meeting. </a:t>
            </a:r>
          </a:p>
          <a:p>
            <a:r>
              <a:rPr lang="en-GB" dirty="0"/>
              <a:t>Attendance is monitored carefully. </a:t>
            </a:r>
            <a:r>
              <a:rPr lang="en-GB"/>
              <a:t>Year 6 </a:t>
            </a:r>
            <a:r>
              <a:rPr lang="en-GB" dirty="0"/>
              <a:t>are really important years in education and the children receive lots of new learning to help prepare them for secondary school and later life. Missing even one day can have a huge impact!</a:t>
            </a:r>
          </a:p>
        </p:txBody>
      </p:sp>
    </p:spTree>
    <p:extLst>
      <p:ext uri="{BB962C8B-B14F-4D97-AF65-F5344CB8AC3E}">
        <p14:creationId xmlns:p14="http://schemas.microsoft.com/office/powerpoint/2010/main" val="1236238046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617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Neue Haas Grotesk Text Pro</vt:lpstr>
      <vt:lpstr>VanillaVTI</vt:lpstr>
      <vt:lpstr>Welcome to Kestrel 2026/27</vt:lpstr>
      <vt:lpstr>Meet the staff</vt:lpstr>
      <vt:lpstr>Schedule of the Day</vt:lpstr>
      <vt:lpstr>What your child needs to bring</vt:lpstr>
      <vt:lpstr>The Curriculum</vt:lpstr>
      <vt:lpstr>What’s going on this year? SATs</vt:lpstr>
      <vt:lpstr>What’s going on this year? Camp</vt:lpstr>
      <vt:lpstr>Other useful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Matthew Hughes</dc:creator>
  <cp:lastModifiedBy>Matthew Hughes</cp:lastModifiedBy>
  <cp:revision>1</cp:revision>
  <dcterms:created xsi:type="dcterms:W3CDTF">2025-09-10T15:07:07Z</dcterms:created>
  <dcterms:modified xsi:type="dcterms:W3CDTF">2026-09-10T15:13:41Z</dcterms:modified>
</cp:coreProperties>
</file>