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3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Howe" userId="a5620b2c-182c-4078-95af-35322e847429" providerId="ADAL" clId="{FA027AA9-5485-4FC5-8323-39B284DFE386}"/>
    <pc:docChg chg="custSel modSld">
      <pc:chgData name="Emma Howe" userId="a5620b2c-182c-4078-95af-35322e847429" providerId="ADAL" clId="{FA027AA9-5485-4FC5-8323-39B284DFE386}" dt="2024-09-06T11:48:23.162" v="182" actId="20577"/>
      <pc:docMkLst>
        <pc:docMk/>
      </pc:docMkLst>
      <pc:sldChg chg="modSp mod">
        <pc:chgData name="Emma Howe" userId="a5620b2c-182c-4078-95af-35322e847429" providerId="ADAL" clId="{FA027AA9-5485-4FC5-8323-39B284DFE386}" dt="2024-09-06T11:42:24.971" v="136" actId="20577"/>
        <pc:sldMkLst>
          <pc:docMk/>
          <pc:sldMk cId="4224005540" sldId="257"/>
        </pc:sldMkLst>
        <pc:spChg chg="mod">
          <ac:chgData name="Emma Howe" userId="a5620b2c-182c-4078-95af-35322e847429" providerId="ADAL" clId="{FA027AA9-5485-4FC5-8323-39B284DFE386}" dt="2024-09-06T11:42:24.971" v="136" actId="20577"/>
          <ac:spMkLst>
            <pc:docMk/>
            <pc:sldMk cId="4224005540" sldId="257"/>
            <ac:spMk id="3" creationId="{96AEA656-8605-5C10-9053-DCB4CF8C876B}"/>
          </ac:spMkLst>
        </pc:spChg>
      </pc:sldChg>
      <pc:sldChg chg="addSp delSp modSp mod">
        <pc:chgData name="Emma Howe" userId="a5620b2c-182c-4078-95af-35322e847429" providerId="ADAL" clId="{FA027AA9-5485-4FC5-8323-39B284DFE386}" dt="2024-09-06T11:44:47.381" v="180" actId="14100"/>
        <pc:sldMkLst>
          <pc:docMk/>
          <pc:sldMk cId="3357626203" sldId="258"/>
        </pc:sldMkLst>
        <pc:picChg chg="add mod">
          <ac:chgData name="Emma Howe" userId="a5620b2c-182c-4078-95af-35322e847429" providerId="ADAL" clId="{FA027AA9-5485-4FC5-8323-39B284DFE386}" dt="2024-09-06T11:44:47.381" v="180" actId="14100"/>
          <ac:picMkLst>
            <pc:docMk/>
            <pc:sldMk cId="3357626203" sldId="258"/>
            <ac:picMk id="4" creationId="{FDDF0F66-E6C9-C670-6FCF-5AEE0F0E09C2}"/>
          </ac:picMkLst>
        </pc:picChg>
        <pc:picChg chg="del">
          <ac:chgData name="Emma Howe" userId="a5620b2c-182c-4078-95af-35322e847429" providerId="ADAL" clId="{FA027AA9-5485-4FC5-8323-39B284DFE386}" dt="2024-09-06T11:43:20.120" v="168" actId="478"/>
          <ac:picMkLst>
            <pc:docMk/>
            <pc:sldMk cId="3357626203" sldId="258"/>
            <ac:picMk id="5" creationId="{E769150F-8822-E7E9-1523-8C477B31CE53}"/>
          </ac:picMkLst>
        </pc:picChg>
        <pc:picChg chg="del">
          <ac:chgData name="Emma Howe" userId="a5620b2c-182c-4078-95af-35322e847429" providerId="ADAL" clId="{FA027AA9-5485-4FC5-8323-39B284DFE386}" dt="2024-09-06T11:43:20.951" v="169" actId="478"/>
          <ac:picMkLst>
            <pc:docMk/>
            <pc:sldMk cId="3357626203" sldId="258"/>
            <ac:picMk id="7" creationId="{84DF0DBF-4EC7-8902-5563-7C5CC09CB959}"/>
          </ac:picMkLst>
        </pc:picChg>
        <pc:picChg chg="add mod">
          <ac:chgData name="Emma Howe" userId="a5620b2c-182c-4078-95af-35322e847429" providerId="ADAL" clId="{FA027AA9-5485-4FC5-8323-39B284DFE386}" dt="2024-09-06T11:44:44.725" v="179" actId="1076"/>
          <ac:picMkLst>
            <pc:docMk/>
            <pc:sldMk cId="3357626203" sldId="258"/>
            <ac:picMk id="9" creationId="{80F1C079-D803-31C8-BE98-09593EFA7877}"/>
          </ac:picMkLst>
        </pc:picChg>
      </pc:sldChg>
      <pc:sldChg chg="modSp mod">
        <pc:chgData name="Emma Howe" userId="a5620b2c-182c-4078-95af-35322e847429" providerId="ADAL" clId="{FA027AA9-5485-4FC5-8323-39B284DFE386}" dt="2024-09-06T11:48:23.162" v="182" actId="20577"/>
        <pc:sldMkLst>
          <pc:docMk/>
          <pc:sldMk cId="3527908267" sldId="261"/>
        </pc:sldMkLst>
        <pc:spChg chg="mod">
          <ac:chgData name="Emma Howe" userId="a5620b2c-182c-4078-95af-35322e847429" providerId="ADAL" clId="{FA027AA9-5485-4FC5-8323-39B284DFE386}" dt="2024-09-06T11:48:23.162" v="182" actId="20577"/>
          <ac:spMkLst>
            <pc:docMk/>
            <pc:sldMk cId="3527908267" sldId="261"/>
            <ac:spMk id="3" creationId="{19BB6166-141A-E50F-2588-496A6FFDFEDA}"/>
          </ac:spMkLst>
        </pc:spChg>
      </pc:sldChg>
      <pc:sldChg chg="modSp mod">
        <pc:chgData name="Emma Howe" userId="a5620b2c-182c-4078-95af-35322e847429" providerId="ADAL" clId="{FA027AA9-5485-4FC5-8323-39B284DFE386}" dt="2024-09-06T11:43:15.273" v="167" actId="20577"/>
        <pc:sldMkLst>
          <pc:docMk/>
          <pc:sldMk cId="1330658990" sldId="264"/>
        </pc:sldMkLst>
        <pc:spChg chg="mod">
          <ac:chgData name="Emma Howe" userId="a5620b2c-182c-4078-95af-35322e847429" providerId="ADAL" clId="{FA027AA9-5485-4FC5-8323-39B284DFE386}" dt="2024-09-06T11:43:15.273" v="167" actId="20577"/>
          <ac:spMkLst>
            <pc:docMk/>
            <pc:sldMk cId="1330658990" sldId="264"/>
            <ac:spMk id="8" creationId="{AF00F885-8C23-E116-90CD-50670A8715D5}"/>
          </ac:spMkLst>
        </pc:spChg>
      </pc:sldChg>
    </pc:docChg>
  </pc:docChgLst>
  <pc:docChgLst>
    <pc:chgData name="Emma Howe" userId="a5620b2c-182c-4078-95af-35322e847429" providerId="ADAL" clId="{0A383EEA-E107-452B-90F1-9DF66CA3FABB}"/>
    <pc:docChg chg="custSel modSld">
      <pc:chgData name="Emma Howe" userId="a5620b2c-182c-4078-95af-35322e847429" providerId="ADAL" clId="{0A383EEA-E107-452B-90F1-9DF66CA3FABB}" dt="2024-08-26T12:24:16.791" v="36" actId="20577"/>
      <pc:docMkLst>
        <pc:docMk/>
      </pc:docMkLst>
      <pc:sldChg chg="modSp mod">
        <pc:chgData name="Emma Howe" userId="a5620b2c-182c-4078-95af-35322e847429" providerId="ADAL" clId="{0A383EEA-E107-452B-90F1-9DF66CA3FABB}" dt="2024-08-26T12:24:16.791" v="36" actId="20577"/>
        <pc:sldMkLst>
          <pc:docMk/>
          <pc:sldMk cId="4224005540" sldId="257"/>
        </pc:sldMkLst>
        <pc:spChg chg="mod">
          <ac:chgData name="Emma Howe" userId="a5620b2c-182c-4078-95af-35322e847429" providerId="ADAL" clId="{0A383EEA-E107-452B-90F1-9DF66CA3FABB}" dt="2024-08-26T12:24:16.791" v="36" actId="20577"/>
          <ac:spMkLst>
            <pc:docMk/>
            <pc:sldMk cId="4224005540" sldId="257"/>
            <ac:spMk id="3" creationId="{96AEA656-8605-5C10-9053-DCB4CF8C876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07987-22DD-E0FB-A25A-38A582E27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78409A-F58E-0339-4389-178E4D4174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D22A5-EA7F-9867-F3D7-8A6B1A272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F6701-A8D0-E5C2-4019-5E3D1E796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B9FFC-07A0-7D78-9C3D-E40CA908E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5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3B22E-08C0-7412-3802-43BA07636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FCE60B-BE2D-D8A5-AF55-F4B9DA90A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C5627-9804-E585-E1B1-82492AB8A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E0653-8AC3-2C5C-F5F5-EBAAF2CC1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BB600-7D59-C0C3-EB5E-442F48035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387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E0B99-D31E-7768-667E-12567B575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6C0CC-37F2-AC6E-5F8E-6720FA1BD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328A1-AF21-0863-B06B-5F985D4DB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88F63-2C76-42DA-D3F8-9ECEF13DC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67FDA-C0FF-5F9C-B2A3-47AE7DBA8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13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BC422-D974-7CA5-52AA-548F9DDE5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2ECF5-7644-F8C8-9F8F-74CE4D9D0E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872B2F-CEDC-1745-91C5-6504F8583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2039B-2B2E-7CB4-7332-FD7E103B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40AFB-AEA7-6298-7055-E8738AA08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A240C0-EEFF-F552-9545-8C067193E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264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ACBAF-4F2B-C68D-2617-5FEACC972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DEA763-8A19-D72F-F897-E6781DA70D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F07245-D379-9378-0712-67BC1126B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A682A1-B78D-79BE-63B6-5D5D8E4455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7AFFF6-D077-B413-9509-023083711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EE5045-2A06-212A-D996-CBB6B6063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2B9C48-6EDA-C718-7C34-171FE94F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6860D5-15E7-B858-5239-40AC4E0B8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02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8894F-C7CB-0738-1F95-5BD67CAA7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F8CC34-8B30-E2FF-189F-B4613475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730D7-2E8F-241A-2ABD-72C355498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C8B20-B1BD-103B-B3A2-19AC51A40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906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4AAA9A-578C-6C74-6DFA-1105D6D36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E3823B-B268-22FE-B3AE-BAD5D4AB5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DC4863-4872-DCFA-FF93-E4E95FAF7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4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368C-0271-8A33-9979-BBD48FF7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FCDF0-9A6F-0905-4652-0D60EA5F7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DBD9FF-EA48-B0E5-987A-B385F88AA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F392E9-F44E-1408-0316-B00C7FB75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B610E-98C6-EFF0-1000-F0C786588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D56D59-DEA9-9F80-C406-BA5984AB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64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F7408-0786-E08F-1767-924DA501C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962C17-8FD2-D0EE-A9F0-90DF0AB001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91890-99F1-B362-08AF-0F15E8EB22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B052D6-86AF-77F2-0469-C1141C6E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71A26-453B-741C-F4B1-C36DC6A55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6F0B1-E3DA-49BC-3D37-DB1A11370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4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C36F3-6315-A982-70EC-E9377E8BC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278915-CF15-2FE6-E9EF-9A624CFE4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63389-BF66-4724-0875-55779EDE9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6AAA7-E95E-AC49-8DC4-22D58D240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55999-7F9E-7FE9-E8ED-A43E6189D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791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11AFE-80F1-EC02-CE72-7C07CBC806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A6ED7F-B11F-9296-3443-717B057E9F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A2C1-2F85-31F5-5059-9BDEC202A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035AF0-9E41-DD39-D59E-82BBE4F76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EE361-F706-35BB-BC53-AF8642924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30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6ACDC7-5741-BFE8-081E-D1B78395C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9D020F-8F34-FD1A-11DE-124E92F43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A9274-2252-A1A3-48BF-FDFF471FF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057F-3E9D-49DF-A2E1-E40889113294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339165-E802-BC6D-D63D-1AFAE9879F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EEE6C-7373-CF20-9DD1-C20403F20A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34C55-CB85-493B-A7FE-EF38D574EC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780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7384F-AB24-83A4-9DA8-D3F42A4D34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320040"/>
            <a:ext cx="6692827" cy="3892669"/>
          </a:xfrm>
        </p:spPr>
        <p:txBody>
          <a:bodyPr>
            <a:normAutofit/>
          </a:bodyPr>
          <a:lstStyle/>
          <a:p>
            <a:pPr algn="l"/>
            <a:r>
              <a:rPr lang="en-GB" sz="6600">
                <a:latin typeface="Century Gothic" panose="020B0502020202020204" pitchFamily="34" charset="0"/>
              </a:rPr>
              <a:t>Welcome to Owls.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EF418852-3F60-773D-8B01-63816CCE4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1544" y="990581"/>
            <a:ext cx="4087368" cy="464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45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BA991-00AE-4854-DECB-4999647AB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Century Gothic" panose="020B0502020202020204" pitchFamily="34" charset="0"/>
              </a:rPr>
              <a:t>Class Logistics.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8F14897A-DEA3-3E03-A495-D3AE85BA5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EA656-8605-5C10-9053-DCB4CF8C8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342" y="2231135"/>
            <a:ext cx="7584218" cy="4388325"/>
          </a:xfrm>
        </p:spPr>
        <p:txBody>
          <a:bodyPr anchor="t">
            <a:normAutofit fontScale="92500" lnSpcReduction="20000"/>
          </a:bodyPr>
          <a:lstStyle/>
          <a:p>
            <a:r>
              <a:rPr lang="en-GB" sz="1800" dirty="0">
                <a:latin typeface="Century Gothic" panose="020B0502020202020204" pitchFamily="34" charset="0"/>
              </a:rPr>
              <a:t>Teachers: Mrs Howe – Monday, Tuesday, Wednesday AM, Thursday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PPA Cover - Mrs Brady and Miss </a:t>
            </a:r>
            <a:r>
              <a:rPr lang="en-GB" sz="1800" dirty="0" err="1">
                <a:latin typeface="Century Gothic" panose="020B0502020202020204" pitchFamily="34" charset="0"/>
              </a:rPr>
              <a:t>Nillson</a:t>
            </a:r>
            <a:r>
              <a:rPr lang="en-GB" sz="1800" dirty="0">
                <a:latin typeface="Century Gothic" panose="020B0502020202020204" pitchFamily="34" charset="0"/>
              </a:rPr>
              <a:t> - Wednesday PM</a:t>
            </a:r>
          </a:p>
          <a:p>
            <a:pPr marL="0" indent="0">
              <a:buNone/>
            </a:pP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Leadership time – Every Friday covered by Mrs Brady</a:t>
            </a:r>
            <a:br>
              <a:rPr lang="en-GB" sz="1800" dirty="0">
                <a:latin typeface="Century Gothic" panose="020B0502020202020204" pitchFamily="34" charset="0"/>
              </a:rPr>
            </a:b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P.E - Tuesday and Wednesday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Book change and Spellings - Friday</a:t>
            </a:r>
            <a:br>
              <a:rPr lang="en-GB" sz="1800" dirty="0">
                <a:latin typeface="Century Gothic" panose="020B0502020202020204" pitchFamily="34" charset="0"/>
              </a:rPr>
            </a:br>
            <a:endParaRPr lang="en-GB" sz="1800" dirty="0">
              <a:latin typeface="Century Gothic" panose="020B0502020202020204" pitchFamily="34" charset="0"/>
            </a:endParaRPr>
          </a:p>
          <a:p>
            <a:r>
              <a:rPr lang="en-GB" sz="1800" dirty="0">
                <a:latin typeface="Century Gothic" panose="020B0502020202020204" pitchFamily="34" charset="0"/>
              </a:rPr>
              <a:t>What you need each day: A named water bottle, a school book bag, a hat if sunny and a coat when rain is indicated. P.E kits stay in school and get sent home at the ned of every term. </a:t>
            </a:r>
          </a:p>
          <a:p>
            <a:r>
              <a:rPr lang="en-GB" sz="1800" dirty="0">
                <a:latin typeface="Century Gothic" panose="020B0502020202020204" pitchFamily="34" charset="0"/>
              </a:rPr>
              <a:t>Milk and snacks.</a:t>
            </a:r>
          </a:p>
          <a:p>
            <a:r>
              <a:rPr lang="en-GB" sz="1800" dirty="0">
                <a:latin typeface="Century Gothic" panose="020B0502020202020204" pitchFamily="34" charset="0"/>
              </a:rPr>
              <a:t>No toys please ( unless </a:t>
            </a:r>
            <a:r>
              <a:rPr lang="en-GB" sz="1800" dirty="0" err="1">
                <a:latin typeface="Century Gothic" panose="020B0502020202020204" pitchFamily="34" charset="0"/>
              </a:rPr>
              <a:t>otherwises</a:t>
            </a:r>
            <a:r>
              <a:rPr lang="en-GB" sz="1800" dirty="0">
                <a:latin typeface="Century Gothic" panose="020B0502020202020204" pitchFamily="34" charset="0"/>
              </a:rPr>
              <a:t> discussed) </a:t>
            </a:r>
          </a:p>
          <a:p>
            <a:pPr marL="0" indent="0">
              <a:buNone/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22400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E50240-D470-60BF-946A-DE6C70FC7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 fontScale="90000"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How we organise a split year class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5AE783AC-304D-8D7B-E37F-E6EB85EAD0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F00F885-8C23-E116-90CD-50670A871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US" sz="2200" dirty="0">
                <a:latin typeface="Century Gothic" panose="020B0502020202020204" pitchFamily="34" charset="0"/>
              </a:rPr>
              <a:t>Year groups are split for phonics and </a:t>
            </a:r>
            <a:r>
              <a:rPr lang="en-US" sz="2200" dirty="0" err="1">
                <a:latin typeface="Century Gothic" panose="020B0502020202020204" pitchFamily="34" charset="0"/>
              </a:rPr>
              <a:t>maths</a:t>
            </a:r>
            <a:r>
              <a:rPr lang="en-US" sz="2200" dirty="0">
                <a:latin typeface="Century Gothic" panose="020B0502020202020204" pitchFamily="34" charset="0"/>
              </a:rPr>
              <a:t>. 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Year 2’s will move to Goldfinch for these subjects. 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Individual children may stay in Owl’s if this best meets their needs. </a:t>
            </a:r>
          </a:p>
          <a:p>
            <a:r>
              <a:rPr lang="en-US" sz="2200" dirty="0" err="1">
                <a:latin typeface="Century Gothic" panose="020B0502020202020204" pitchFamily="34" charset="0"/>
              </a:rPr>
              <a:t>Maths</a:t>
            </a:r>
            <a:r>
              <a:rPr lang="en-US" sz="2200" dirty="0">
                <a:latin typeface="Century Gothic" panose="020B0502020202020204" pitchFamily="34" charset="0"/>
              </a:rPr>
              <a:t> in Year 2 will always be taught by </a:t>
            </a:r>
            <a:r>
              <a:rPr lang="en-US" sz="2200" dirty="0" err="1">
                <a:latin typeface="Century Gothic" panose="020B0502020202020204" pitchFamily="34" charset="0"/>
              </a:rPr>
              <a:t>Mrs</a:t>
            </a:r>
            <a:r>
              <a:rPr lang="en-US" sz="2200" dirty="0">
                <a:latin typeface="Century Gothic" panose="020B0502020202020204" pitchFamily="34" charset="0"/>
              </a:rPr>
              <a:t> Bingham or </a:t>
            </a:r>
            <a:r>
              <a:rPr lang="en-US" sz="2200" dirty="0" err="1">
                <a:latin typeface="Century Gothic" panose="020B0502020202020204" pitchFamily="34" charset="0"/>
              </a:rPr>
              <a:t>Mrs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Litt</a:t>
            </a:r>
            <a:r>
              <a:rPr lang="en-US" sz="2200" dirty="0">
                <a:latin typeface="Century Gothic" panose="020B0502020202020204" pitchFamily="34" charset="0"/>
              </a:rPr>
              <a:t>.</a:t>
            </a:r>
          </a:p>
          <a:p>
            <a:r>
              <a:rPr lang="en-US" sz="2200" dirty="0">
                <a:latin typeface="Century Gothic" panose="020B0502020202020204" pitchFamily="34" charset="0"/>
              </a:rPr>
              <a:t>Year 1 maths will be taught by myself.</a:t>
            </a:r>
          </a:p>
        </p:txBody>
      </p:sp>
    </p:spTree>
    <p:extLst>
      <p:ext uri="{BB962C8B-B14F-4D97-AF65-F5344CB8AC3E}">
        <p14:creationId xmlns:p14="http://schemas.microsoft.com/office/powerpoint/2010/main" val="1330658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749B4E-A03B-7EF0-DFB0-358DC1A19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dirty="0">
                <a:latin typeface="Century Gothic" panose="020B0502020202020204" pitchFamily="34" charset="0"/>
              </a:rPr>
              <a:t>This term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artoon owl with big eyes&#10;&#10;Description automatically generated">
            <a:extLst>
              <a:ext uri="{FF2B5EF4-FFF2-40B4-BE49-F238E27FC236}">
                <a16:creationId xmlns:a16="http://schemas.microsoft.com/office/drawing/2014/main" id="{5188FBC9-A156-AAB1-2286-A275FBAC0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475023" y="2619784"/>
            <a:ext cx="3393354" cy="360004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DF0F66-E6C9-C670-6FCF-5AEE0F0E0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9469" y="1828813"/>
            <a:ext cx="5040639" cy="34412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F1C079-D803-31C8-BE98-09593EFA7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0865" y="5285501"/>
            <a:ext cx="4575598" cy="142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26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6494E2-6AAF-03A4-256E-E208A0146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Communication </a:t>
            </a:r>
            <a:r>
              <a:rPr lang="en-GB" sz="5400" dirty="0"/>
              <a:t> 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647F7BD-87A0-40AE-B0D9-E3C0A8388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3200" dirty="0">
                <a:latin typeface="Century Gothic" panose="020B0502020202020204" pitchFamily="34" charset="0"/>
              </a:rPr>
              <a:t>Greeting – open door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Via the school office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Parent’s evening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School website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Arrange a phone call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Paper work</a:t>
            </a:r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7A7ED281-55E6-09EB-CB26-EAAF5A594F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8444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65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48ABFF-B4D9-BB4E-0109-E88C6AAAE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Century Gothic" panose="020B0502020202020204" pitchFamily="34" charset="0"/>
              </a:rPr>
              <a:t>Behaviour and rewards.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FFE5A2BE-CBAC-B571-1303-FD6A821919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B0769-0276-9ED7-6CF0-CFB30611D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Behaviour policy on school website.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Consistent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High expectations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Individual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Rewards – raffle tickets, recognition boards, hot chocolate with Mrs BB. </a:t>
            </a:r>
          </a:p>
          <a:p>
            <a:r>
              <a:rPr lang="en-GB" sz="2200" dirty="0">
                <a:latin typeface="Century Gothic" panose="020B0502020202020204" pitchFamily="34" charset="0"/>
              </a:rPr>
              <a:t>Certificates – Reading, Crew, </a:t>
            </a:r>
            <a:r>
              <a:rPr lang="en-GB" sz="2200">
                <a:latin typeface="Century Gothic" panose="020B0502020202020204" pitchFamily="34" charset="0"/>
              </a:rPr>
              <a:t>Bee proud </a:t>
            </a:r>
            <a:r>
              <a:rPr lang="en-GB" sz="2200" dirty="0">
                <a:latin typeface="Century Gothic" panose="020B0502020202020204" pitchFamily="34" charset="0"/>
              </a:rPr>
              <a:t>and </a:t>
            </a:r>
            <a:r>
              <a:rPr lang="en-GB" sz="2200">
                <a:latin typeface="Century Gothic" panose="020B0502020202020204" pitchFamily="34" charset="0"/>
              </a:rPr>
              <a:t>Headteachers awards </a:t>
            </a:r>
            <a:endParaRPr lang="en-GB" sz="2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746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D3857D-425B-439C-2A0C-8A2CCFAB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Spellings and Reading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cartoon owl with big eyes&#10;&#10;Description automatically generated">
            <a:extLst>
              <a:ext uri="{FF2B5EF4-FFF2-40B4-BE49-F238E27FC236}">
                <a16:creationId xmlns:a16="http://schemas.microsoft.com/office/drawing/2014/main" id="{FDC1D3FA-3D0C-969C-FED8-66892FFBA1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2BDEFDD-E284-182D-9552-53BAF09A1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Reading 5 times a week – 3 minutes is better than nothing. </a:t>
            </a:r>
          </a:p>
          <a:p>
            <a:r>
              <a:rPr lang="en-US" dirty="0">
                <a:latin typeface="Century Gothic" panose="020B0502020202020204" pitchFamily="34" charset="0"/>
              </a:rPr>
              <a:t>Spellings – link with phonics scheme</a:t>
            </a:r>
          </a:p>
          <a:p>
            <a:r>
              <a:rPr lang="en-US" dirty="0">
                <a:latin typeface="Century Gothic" panose="020B0502020202020204" pitchFamily="34" charset="0"/>
              </a:rPr>
              <a:t>Key part of spellings – common exception words</a:t>
            </a:r>
          </a:p>
          <a:p>
            <a:r>
              <a:rPr lang="en-US" dirty="0">
                <a:latin typeface="Century Gothic" panose="020B0502020202020204" pitchFamily="34" charset="0"/>
              </a:rPr>
              <a:t>Fun ways to teach spellings on website.</a:t>
            </a:r>
          </a:p>
          <a:p>
            <a:r>
              <a:rPr lang="en-US" dirty="0">
                <a:latin typeface="Century Gothic" panose="020B0502020202020204" pitchFamily="34" charset="0"/>
              </a:rPr>
              <a:t>Home school link</a:t>
            </a:r>
          </a:p>
        </p:txBody>
      </p:sp>
    </p:spTree>
    <p:extLst>
      <p:ext uri="{BB962C8B-B14F-4D97-AF65-F5344CB8AC3E}">
        <p14:creationId xmlns:p14="http://schemas.microsoft.com/office/powerpoint/2010/main" val="832890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D37EE4-EA1B-46EE-A54B-5233C63C9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CE63F0-03C1-97B7-38B6-D114560FC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</p:spPr>
        <p:txBody>
          <a:bodyPr anchor="b">
            <a:normAutofit/>
          </a:bodyPr>
          <a:lstStyle/>
          <a:p>
            <a:r>
              <a:rPr lang="en-GB" sz="5400" dirty="0">
                <a:latin typeface="Century Gothic" panose="020B0502020202020204" pitchFamily="34" charset="0"/>
              </a:rPr>
              <a:t>Book club.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927D5270-6648-4CC1-8F78-48BE299CA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AE3328F8-5535-7070-13CB-BE9191BA6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572492" y="2002056"/>
            <a:ext cx="3943849" cy="4184060"/>
          </a:xfrm>
          <a:custGeom>
            <a:avLst/>
            <a:gdLst/>
            <a:ahLst/>
            <a:cxnLst/>
            <a:rect l="l" t="t" r="r" b="b"/>
            <a:pathLst>
              <a:path w="3807743" h="6307845">
                <a:moveTo>
                  <a:pt x="723201" y="386"/>
                </a:moveTo>
                <a:cubicBezTo>
                  <a:pt x="853884" y="-4204"/>
                  <a:pt x="1013493" y="33912"/>
                  <a:pt x="1176100" y="22622"/>
                </a:cubicBezTo>
                <a:cubicBezTo>
                  <a:pt x="1230302" y="18859"/>
                  <a:pt x="1281736" y="20622"/>
                  <a:pt x="1331852" y="24473"/>
                </a:cubicBezTo>
                <a:lnTo>
                  <a:pt x="1439547" y="34944"/>
                </a:lnTo>
                <a:lnTo>
                  <a:pt x="1484197" y="36226"/>
                </a:lnTo>
                <a:cubicBezTo>
                  <a:pt x="1535166" y="35421"/>
                  <a:pt x="1586369" y="31625"/>
                  <a:pt x="1636625" y="22622"/>
                </a:cubicBezTo>
                <a:cubicBezTo>
                  <a:pt x="1686882" y="13619"/>
                  <a:pt x="1729837" y="10653"/>
                  <a:pt x="1768740" y="10885"/>
                </a:cubicBezTo>
                <a:lnTo>
                  <a:pt x="1829538" y="15086"/>
                </a:lnTo>
                <a:lnTo>
                  <a:pt x="1869968" y="7996"/>
                </a:lnTo>
                <a:cubicBezTo>
                  <a:pt x="1953577" y="-31"/>
                  <a:pt x="2036989" y="9808"/>
                  <a:pt x="2112925" y="20118"/>
                </a:cubicBezTo>
                <a:lnTo>
                  <a:pt x="2119331" y="20977"/>
                </a:lnTo>
                <a:lnTo>
                  <a:pt x="2221855" y="13374"/>
                </a:lnTo>
                <a:cubicBezTo>
                  <a:pt x="2261207" y="12845"/>
                  <a:pt x="2298379" y="14359"/>
                  <a:pt x="2333484" y="16393"/>
                </a:cubicBezTo>
                <a:lnTo>
                  <a:pt x="2372613" y="18812"/>
                </a:lnTo>
                <a:lnTo>
                  <a:pt x="2404945" y="9387"/>
                </a:lnTo>
                <a:cubicBezTo>
                  <a:pt x="2452532" y="1754"/>
                  <a:pt x="2506192" y="9333"/>
                  <a:pt x="2561622" y="17814"/>
                </a:cubicBezTo>
                <a:lnTo>
                  <a:pt x="2583950" y="20591"/>
                </a:lnTo>
                <a:lnTo>
                  <a:pt x="2643527" y="20319"/>
                </a:lnTo>
                <a:cubicBezTo>
                  <a:pt x="2669677" y="20426"/>
                  <a:pt x="2697963" y="20717"/>
                  <a:pt x="2727392" y="21103"/>
                </a:cubicBezTo>
                <a:lnTo>
                  <a:pt x="2786908" y="21989"/>
                </a:lnTo>
                <a:lnTo>
                  <a:pt x="2846459" y="13267"/>
                </a:lnTo>
                <a:cubicBezTo>
                  <a:pt x="2896401" y="10176"/>
                  <a:pt x="2960607" y="12733"/>
                  <a:pt x="3036361" y="17072"/>
                </a:cubicBezTo>
                <a:lnTo>
                  <a:pt x="3129100" y="22671"/>
                </a:lnTo>
                <a:lnTo>
                  <a:pt x="3130653" y="22622"/>
                </a:lnTo>
                <a:cubicBezTo>
                  <a:pt x="3178874" y="19804"/>
                  <a:pt x="3260845" y="26231"/>
                  <a:pt x="3352422" y="32691"/>
                </a:cubicBezTo>
                <a:lnTo>
                  <a:pt x="3362608" y="33356"/>
                </a:lnTo>
                <a:lnTo>
                  <a:pt x="3446036" y="35579"/>
                </a:lnTo>
                <a:cubicBezTo>
                  <a:pt x="3550323" y="36566"/>
                  <a:pt x="3662083" y="33535"/>
                  <a:pt x="3778601" y="22622"/>
                </a:cubicBezTo>
                <a:cubicBezTo>
                  <a:pt x="3793981" y="243672"/>
                  <a:pt x="3764152" y="318695"/>
                  <a:pt x="3778601" y="467157"/>
                </a:cubicBezTo>
                <a:cubicBezTo>
                  <a:pt x="3790077" y="557563"/>
                  <a:pt x="3783697" y="684218"/>
                  <a:pt x="3777639" y="811856"/>
                </a:cubicBezTo>
                <a:lnTo>
                  <a:pt x="3773760" y="922625"/>
                </a:lnTo>
                <a:lnTo>
                  <a:pt x="3778601" y="974384"/>
                </a:lnTo>
                <a:cubicBezTo>
                  <a:pt x="3785784" y="1003717"/>
                  <a:pt x="3785160" y="1041120"/>
                  <a:pt x="3781239" y="1085904"/>
                </a:cubicBezTo>
                <a:lnTo>
                  <a:pt x="3776107" y="1132519"/>
                </a:lnTo>
                <a:lnTo>
                  <a:pt x="3778601" y="1162456"/>
                </a:lnTo>
                <a:cubicBezTo>
                  <a:pt x="3791360" y="1256797"/>
                  <a:pt x="3774958" y="1367020"/>
                  <a:pt x="3763568" y="1469787"/>
                </a:cubicBezTo>
                <a:lnTo>
                  <a:pt x="3758806" y="1520515"/>
                </a:lnTo>
                <a:lnTo>
                  <a:pt x="3760417" y="1549437"/>
                </a:lnTo>
                <a:cubicBezTo>
                  <a:pt x="3764298" y="1588133"/>
                  <a:pt x="3770171" y="1628243"/>
                  <a:pt x="3778601" y="1669683"/>
                </a:cubicBezTo>
                <a:cubicBezTo>
                  <a:pt x="3846039" y="2001203"/>
                  <a:pt x="3774784" y="2142285"/>
                  <a:pt x="3778601" y="2364982"/>
                </a:cubicBezTo>
                <a:lnTo>
                  <a:pt x="3776565" y="2406088"/>
                </a:lnTo>
                <a:lnTo>
                  <a:pt x="3778601" y="2427673"/>
                </a:lnTo>
                <a:cubicBezTo>
                  <a:pt x="3821357" y="2695960"/>
                  <a:pt x="3735684" y="2699438"/>
                  <a:pt x="3778601" y="2809517"/>
                </a:cubicBezTo>
                <a:cubicBezTo>
                  <a:pt x="3789330" y="2837037"/>
                  <a:pt x="3791666" y="2872927"/>
                  <a:pt x="3789892" y="2914654"/>
                </a:cubicBezTo>
                <a:lnTo>
                  <a:pt x="3784971" y="2966248"/>
                </a:lnTo>
                <a:lnTo>
                  <a:pt x="3796722" y="3024078"/>
                </a:lnTo>
                <a:cubicBezTo>
                  <a:pt x="3809238" y="3115139"/>
                  <a:pt x="3806232" y="3210898"/>
                  <a:pt x="3799338" y="3302850"/>
                </a:cubicBezTo>
                <a:lnTo>
                  <a:pt x="3787405" y="3438354"/>
                </a:lnTo>
                <a:lnTo>
                  <a:pt x="3790719" y="3460532"/>
                </a:lnTo>
                <a:cubicBezTo>
                  <a:pt x="3797323" y="3541872"/>
                  <a:pt x="3789007" y="3624193"/>
                  <a:pt x="3780361" y="3709762"/>
                </a:cubicBezTo>
                <a:lnTo>
                  <a:pt x="3780169" y="3712283"/>
                </a:lnTo>
                <a:lnTo>
                  <a:pt x="3781239" y="3768266"/>
                </a:lnTo>
                <a:cubicBezTo>
                  <a:pt x="3780994" y="3815588"/>
                  <a:pt x="3779902" y="3863939"/>
                  <a:pt x="3778794" y="3912511"/>
                </a:cubicBezTo>
                <a:lnTo>
                  <a:pt x="3776324" y="4054010"/>
                </a:lnTo>
                <a:lnTo>
                  <a:pt x="3778601" y="4074733"/>
                </a:lnTo>
                <a:cubicBezTo>
                  <a:pt x="3822365" y="4336760"/>
                  <a:pt x="3765189" y="4482586"/>
                  <a:pt x="3778601" y="4644650"/>
                </a:cubicBezTo>
                <a:cubicBezTo>
                  <a:pt x="3781954" y="4685166"/>
                  <a:pt x="3782850" y="4718916"/>
                  <a:pt x="3782504" y="4749344"/>
                </a:cubicBezTo>
                <a:lnTo>
                  <a:pt x="3780512" y="4796832"/>
                </a:lnTo>
                <a:lnTo>
                  <a:pt x="3786260" y="4877451"/>
                </a:lnTo>
                <a:cubicBezTo>
                  <a:pt x="3786165" y="4918212"/>
                  <a:pt x="3784020" y="4964155"/>
                  <a:pt x="3781623" y="5015963"/>
                </a:cubicBezTo>
                <a:lnTo>
                  <a:pt x="3779076" y="5087925"/>
                </a:lnTo>
                <a:lnTo>
                  <a:pt x="3779599" y="5155456"/>
                </a:lnTo>
                <a:lnTo>
                  <a:pt x="3775907" y="5219073"/>
                </a:lnTo>
                <a:lnTo>
                  <a:pt x="3778601" y="5402640"/>
                </a:lnTo>
                <a:cubicBezTo>
                  <a:pt x="3780494" y="5441637"/>
                  <a:pt x="3781680" y="5475146"/>
                  <a:pt x="3782335" y="5504141"/>
                </a:cubicBezTo>
                <a:lnTo>
                  <a:pt x="3782798" y="5566951"/>
                </a:lnTo>
                <a:lnTo>
                  <a:pt x="3786885" y="5599303"/>
                </a:lnTo>
                <a:cubicBezTo>
                  <a:pt x="3799534" y="5776838"/>
                  <a:pt x="3769350" y="6111156"/>
                  <a:pt x="3778601" y="6291711"/>
                </a:cubicBezTo>
                <a:cubicBezTo>
                  <a:pt x="3687392" y="6306733"/>
                  <a:pt x="3632350" y="6304889"/>
                  <a:pt x="3574752" y="6300212"/>
                </a:cubicBezTo>
                <a:lnTo>
                  <a:pt x="3545837" y="6297718"/>
                </a:lnTo>
                <a:lnTo>
                  <a:pt x="3527963" y="6296834"/>
                </a:lnTo>
                <a:cubicBezTo>
                  <a:pt x="3482151" y="6294419"/>
                  <a:pt x="3430025" y="6291672"/>
                  <a:pt x="3355561" y="6291711"/>
                </a:cubicBezTo>
                <a:cubicBezTo>
                  <a:pt x="3304843" y="6293555"/>
                  <a:pt x="3262749" y="6292377"/>
                  <a:pt x="3225711" y="6290098"/>
                </a:cubicBezTo>
                <a:lnTo>
                  <a:pt x="3218247" y="6289525"/>
                </a:lnTo>
                <a:lnTo>
                  <a:pt x="3198550" y="6289212"/>
                </a:lnTo>
                <a:cubicBezTo>
                  <a:pt x="3144315" y="6287803"/>
                  <a:pt x="3088976" y="6286105"/>
                  <a:pt x="3034921" y="6284968"/>
                </a:cubicBezTo>
                <a:lnTo>
                  <a:pt x="2973802" y="6284626"/>
                </a:lnTo>
                <a:lnTo>
                  <a:pt x="2932520" y="6291711"/>
                </a:lnTo>
                <a:cubicBezTo>
                  <a:pt x="2893699" y="6300111"/>
                  <a:pt x="2847670" y="6301992"/>
                  <a:pt x="2797581" y="6300669"/>
                </a:cubicBezTo>
                <a:lnTo>
                  <a:pt x="2672392" y="6292599"/>
                </a:lnTo>
                <a:lnTo>
                  <a:pt x="2629726" y="6293120"/>
                </a:lnTo>
                <a:lnTo>
                  <a:pt x="2540544" y="6284698"/>
                </a:lnTo>
                <a:lnTo>
                  <a:pt x="2473475" y="6280786"/>
                </a:lnTo>
                <a:cubicBezTo>
                  <a:pt x="2419724" y="6279900"/>
                  <a:pt x="2368202" y="6282437"/>
                  <a:pt x="2322057" y="6291711"/>
                </a:cubicBezTo>
                <a:cubicBezTo>
                  <a:pt x="2275912" y="6300985"/>
                  <a:pt x="2236301" y="6305003"/>
                  <a:pt x="2199195" y="6305968"/>
                </a:cubicBezTo>
                <a:lnTo>
                  <a:pt x="2094190" y="6302012"/>
                </a:lnTo>
                <a:lnTo>
                  <a:pt x="2029724" y="6307766"/>
                </a:lnTo>
                <a:cubicBezTo>
                  <a:pt x="1971866" y="6308389"/>
                  <a:pt x="1916420" y="6305265"/>
                  <a:pt x="1864312" y="6301339"/>
                </a:cubicBezTo>
                <a:lnTo>
                  <a:pt x="1761307" y="6293375"/>
                </a:lnTo>
                <a:lnTo>
                  <a:pt x="1745972" y="6293782"/>
                </a:lnTo>
                <a:cubicBezTo>
                  <a:pt x="1699734" y="6294177"/>
                  <a:pt x="1664143" y="6292827"/>
                  <a:pt x="1633352" y="6291083"/>
                </a:cubicBezTo>
                <a:lnTo>
                  <a:pt x="1621369" y="6290324"/>
                </a:lnTo>
                <a:lnTo>
                  <a:pt x="1599140" y="6291711"/>
                </a:lnTo>
                <a:cubicBezTo>
                  <a:pt x="1564093" y="6296354"/>
                  <a:pt x="1527169" y="6296254"/>
                  <a:pt x="1488567" y="6294097"/>
                </a:cubicBezTo>
                <a:lnTo>
                  <a:pt x="1429716" y="6289243"/>
                </a:lnTo>
                <a:lnTo>
                  <a:pt x="1401008" y="6291711"/>
                </a:lnTo>
                <a:cubicBezTo>
                  <a:pt x="1314301" y="6301163"/>
                  <a:pt x="1222976" y="6299856"/>
                  <a:pt x="1127367" y="6296839"/>
                </a:cubicBezTo>
                <a:lnTo>
                  <a:pt x="1062601" y="6295730"/>
                </a:lnTo>
                <a:lnTo>
                  <a:pt x="964991" y="6305909"/>
                </a:lnTo>
                <a:cubicBezTo>
                  <a:pt x="833250" y="6307778"/>
                  <a:pt x="714190" y="6280255"/>
                  <a:pt x="603122" y="6291711"/>
                </a:cubicBezTo>
                <a:cubicBezTo>
                  <a:pt x="455032" y="6306986"/>
                  <a:pt x="261206" y="6260346"/>
                  <a:pt x="30143" y="6291711"/>
                </a:cubicBezTo>
                <a:cubicBezTo>
                  <a:pt x="-1198" y="6167281"/>
                  <a:pt x="7291" y="6044138"/>
                  <a:pt x="19371" y="5934598"/>
                </a:cubicBezTo>
                <a:lnTo>
                  <a:pt x="33559" y="5801663"/>
                </a:lnTo>
                <a:lnTo>
                  <a:pt x="30143" y="5784485"/>
                </a:lnTo>
                <a:cubicBezTo>
                  <a:pt x="7257" y="5691455"/>
                  <a:pt x="7506" y="5585492"/>
                  <a:pt x="13352" y="5476692"/>
                </a:cubicBezTo>
                <a:lnTo>
                  <a:pt x="21882" y="5346809"/>
                </a:lnTo>
                <a:lnTo>
                  <a:pt x="22064" y="5339439"/>
                </a:lnTo>
                <a:lnTo>
                  <a:pt x="29601" y="5166357"/>
                </a:lnTo>
                <a:lnTo>
                  <a:pt x="30143" y="5151877"/>
                </a:lnTo>
                <a:cubicBezTo>
                  <a:pt x="30018" y="5125783"/>
                  <a:pt x="30111" y="5102484"/>
                  <a:pt x="30346" y="5081409"/>
                </a:cubicBezTo>
                <a:lnTo>
                  <a:pt x="30433" y="5076663"/>
                </a:lnTo>
                <a:lnTo>
                  <a:pt x="30143" y="4963804"/>
                </a:lnTo>
                <a:cubicBezTo>
                  <a:pt x="27040" y="4910138"/>
                  <a:pt x="27067" y="4856021"/>
                  <a:pt x="28459" y="4800989"/>
                </a:cubicBezTo>
                <a:lnTo>
                  <a:pt x="30399" y="4750796"/>
                </a:lnTo>
                <a:lnTo>
                  <a:pt x="31514" y="4666872"/>
                </a:lnTo>
                <a:lnTo>
                  <a:pt x="34697" y="4639551"/>
                </a:lnTo>
                <a:lnTo>
                  <a:pt x="34963" y="4632686"/>
                </a:lnTo>
                <a:cubicBezTo>
                  <a:pt x="37318" y="4575362"/>
                  <a:pt x="39271" y="4516661"/>
                  <a:pt x="39056" y="4456118"/>
                </a:cubicBezTo>
                <a:lnTo>
                  <a:pt x="36996" y="4412759"/>
                </a:lnTo>
                <a:lnTo>
                  <a:pt x="30143" y="4388188"/>
                </a:lnTo>
                <a:cubicBezTo>
                  <a:pt x="7389" y="4328002"/>
                  <a:pt x="11492" y="4256950"/>
                  <a:pt x="19232" y="4188739"/>
                </a:cubicBezTo>
                <a:lnTo>
                  <a:pt x="23985" y="4147809"/>
                </a:lnTo>
                <a:lnTo>
                  <a:pt x="23690" y="4087290"/>
                </a:lnTo>
                <a:lnTo>
                  <a:pt x="29097" y="3984687"/>
                </a:lnTo>
                <a:lnTo>
                  <a:pt x="28035" y="3962690"/>
                </a:lnTo>
                <a:cubicBezTo>
                  <a:pt x="28525" y="3945828"/>
                  <a:pt x="30052" y="3926691"/>
                  <a:pt x="32148" y="3905387"/>
                </a:cubicBezTo>
                <a:lnTo>
                  <a:pt x="34754" y="3881032"/>
                </a:lnTo>
                <a:lnTo>
                  <a:pt x="39206" y="3802233"/>
                </a:lnTo>
                <a:cubicBezTo>
                  <a:pt x="39778" y="3763353"/>
                  <a:pt x="37619" y="3728800"/>
                  <a:pt x="30143" y="3698588"/>
                </a:cubicBezTo>
                <a:cubicBezTo>
                  <a:pt x="7714" y="3607954"/>
                  <a:pt x="33117" y="3482508"/>
                  <a:pt x="36579" y="3365983"/>
                </a:cubicBezTo>
                <a:lnTo>
                  <a:pt x="36510" y="3356621"/>
                </a:lnTo>
                <a:lnTo>
                  <a:pt x="30143" y="3311044"/>
                </a:lnTo>
                <a:cubicBezTo>
                  <a:pt x="14271" y="3224157"/>
                  <a:pt x="11445" y="3149243"/>
                  <a:pt x="14856" y="3082749"/>
                </a:cubicBezTo>
                <a:lnTo>
                  <a:pt x="22229" y="3005366"/>
                </a:lnTo>
                <a:lnTo>
                  <a:pt x="27244" y="2895198"/>
                </a:lnTo>
                <a:cubicBezTo>
                  <a:pt x="29143" y="2848776"/>
                  <a:pt x="30527" y="2799531"/>
                  <a:pt x="30143" y="2746826"/>
                </a:cubicBezTo>
                <a:lnTo>
                  <a:pt x="36784" y="2638240"/>
                </a:lnTo>
                <a:lnTo>
                  <a:pt x="30143" y="2615745"/>
                </a:lnTo>
                <a:cubicBezTo>
                  <a:pt x="-20952" y="2495890"/>
                  <a:pt x="17898" y="2340273"/>
                  <a:pt x="37923" y="2201958"/>
                </a:cubicBezTo>
                <a:lnTo>
                  <a:pt x="42734" y="2158379"/>
                </a:lnTo>
                <a:lnTo>
                  <a:pt x="30143" y="2114218"/>
                </a:lnTo>
                <a:cubicBezTo>
                  <a:pt x="2269" y="2040950"/>
                  <a:pt x="-2735" y="1972014"/>
                  <a:pt x="1162" y="1906697"/>
                </a:cubicBezTo>
                <a:lnTo>
                  <a:pt x="6289" y="1854885"/>
                </a:lnTo>
                <a:lnTo>
                  <a:pt x="8053" y="1809168"/>
                </a:lnTo>
                <a:cubicBezTo>
                  <a:pt x="9832" y="1790244"/>
                  <a:pt x="12470" y="1771472"/>
                  <a:pt x="15415" y="1752867"/>
                </a:cubicBezTo>
                <a:lnTo>
                  <a:pt x="30925" y="1652561"/>
                </a:lnTo>
                <a:lnTo>
                  <a:pt x="30143" y="1606992"/>
                </a:lnTo>
                <a:cubicBezTo>
                  <a:pt x="28397" y="1588584"/>
                  <a:pt x="27931" y="1568665"/>
                  <a:pt x="28348" y="1547550"/>
                </a:cubicBezTo>
                <a:lnTo>
                  <a:pt x="29206" y="1531212"/>
                </a:lnTo>
                <a:lnTo>
                  <a:pt x="23637" y="1487282"/>
                </a:lnTo>
                <a:cubicBezTo>
                  <a:pt x="16479" y="1367166"/>
                  <a:pt x="59638" y="1246041"/>
                  <a:pt x="30143" y="1156757"/>
                </a:cubicBezTo>
                <a:cubicBezTo>
                  <a:pt x="21716" y="1131248"/>
                  <a:pt x="18318" y="1090735"/>
                  <a:pt x="17757" y="1041370"/>
                </a:cubicBezTo>
                <a:lnTo>
                  <a:pt x="18463" y="985697"/>
                </a:lnTo>
                <a:lnTo>
                  <a:pt x="16239" y="975915"/>
                </a:lnTo>
                <a:cubicBezTo>
                  <a:pt x="13541" y="957312"/>
                  <a:pt x="12597" y="940330"/>
                  <a:pt x="12862" y="924477"/>
                </a:cubicBezTo>
                <a:lnTo>
                  <a:pt x="23640" y="845857"/>
                </a:lnTo>
                <a:lnTo>
                  <a:pt x="30907" y="688163"/>
                </a:lnTo>
                <a:lnTo>
                  <a:pt x="31375" y="662715"/>
                </a:lnTo>
                <a:lnTo>
                  <a:pt x="30143" y="655230"/>
                </a:lnTo>
                <a:cubicBezTo>
                  <a:pt x="20345" y="615334"/>
                  <a:pt x="17924" y="569960"/>
                  <a:pt x="19185" y="520814"/>
                </a:cubicBezTo>
                <a:lnTo>
                  <a:pt x="26662" y="415314"/>
                </a:lnTo>
                <a:lnTo>
                  <a:pt x="25635" y="383217"/>
                </a:lnTo>
                <a:cubicBezTo>
                  <a:pt x="25461" y="243905"/>
                  <a:pt x="35455" y="113017"/>
                  <a:pt x="30143" y="22622"/>
                </a:cubicBezTo>
                <a:cubicBezTo>
                  <a:pt x="90096" y="13526"/>
                  <a:pt x="146841" y="12585"/>
                  <a:pt x="200495" y="15390"/>
                </a:cubicBezTo>
                <a:lnTo>
                  <a:pt x="324102" y="27794"/>
                </a:lnTo>
                <a:lnTo>
                  <a:pt x="329634" y="27979"/>
                </a:lnTo>
                <a:cubicBezTo>
                  <a:pt x="398332" y="30204"/>
                  <a:pt x="468106" y="31425"/>
                  <a:pt x="551798" y="27886"/>
                </a:cubicBezTo>
                <a:lnTo>
                  <a:pt x="592464" y="25476"/>
                </a:lnTo>
                <a:lnTo>
                  <a:pt x="603122" y="22622"/>
                </a:lnTo>
                <a:cubicBezTo>
                  <a:pt x="639294" y="8191"/>
                  <a:pt x="679641" y="1916"/>
                  <a:pt x="723201" y="386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B6166-141A-E50F-2588-496A6FFDFE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955" y="2071316"/>
            <a:ext cx="6713552" cy="4114800"/>
          </a:xfrm>
        </p:spPr>
        <p:txBody>
          <a:bodyPr anchor="t">
            <a:norm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No show and tell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Friday book club instead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Once a week on a rota 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Bring in favourite book and present to the class. If too shy can always send a video via the office or bring notes and I </a:t>
            </a:r>
            <a:r>
              <a:rPr lang="en-GB" sz="3200">
                <a:latin typeface="Century Gothic" panose="020B0502020202020204" pitchFamily="34" charset="0"/>
              </a:rPr>
              <a:t>will present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527908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37940BB-FBC4-492E-BD92-3B7B914D0E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E40B48-D14E-622D-356F-B00EF8B46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3988" y="320041"/>
            <a:ext cx="6707084" cy="38926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Any questions? </a:t>
            </a:r>
          </a:p>
        </p:txBody>
      </p:sp>
      <p:pic>
        <p:nvPicPr>
          <p:cNvPr id="4" name="Picture 3" descr="A cartoon owl with big eyes&#10;&#10;Description automatically generated">
            <a:extLst>
              <a:ext uri="{FF2B5EF4-FFF2-40B4-BE49-F238E27FC236}">
                <a16:creationId xmlns:a16="http://schemas.microsoft.com/office/drawing/2014/main" id="{973F49A7-A2CA-322B-31A2-CBE562F321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552"/>
          <a:stretch/>
        </p:blipFill>
        <p:spPr>
          <a:xfrm>
            <a:off x="320040" y="1101770"/>
            <a:ext cx="4087368" cy="4336325"/>
          </a:xfrm>
          <a:prstGeom prst="rect">
            <a:avLst/>
          </a:prstGeom>
        </p:spPr>
      </p:pic>
      <p:sp>
        <p:nvSpPr>
          <p:cNvPr id="18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53987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546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328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Welcome to Owls.</vt:lpstr>
      <vt:lpstr>Class Logistics. </vt:lpstr>
      <vt:lpstr>How we organise a split year class</vt:lpstr>
      <vt:lpstr>This term</vt:lpstr>
      <vt:lpstr>Communication  </vt:lpstr>
      <vt:lpstr>Behaviour and rewards.</vt:lpstr>
      <vt:lpstr>Spellings and Reading</vt:lpstr>
      <vt:lpstr>Book club.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Owls.</dc:title>
  <dc:creator>Emma Howe</dc:creator>
  <cp:lastModifiedBy>Emma Howe</cp:lastModifiedBy>
  <cp:revision>10</cp:revision>
  <dcterms:created xsi:type="dcterms:W3CDTF">2023-09-10T08:36:34Z</dcterms:created>
  <dcterms:modified xsi:type="dcterms:W3CDTF">2024-09-06T11:48:31Z</dcterms:modified>
</cp:coreProperties>
</file>