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4"/>
  </p:sldMasterIdLst>
  <p:sldIdLst>
    <p:sldId id="256" r:id="rId5"/>
    <p:sldId id="258" r:id="rId6"/>
    <p:sldId id="259" r:id="rId7"/>
    <p:sldId id="260" r:id="rId8"/>
    <p:sldId id="261" r:id="rId9"/>
    <p:sldId id="262" r:id="rId10"/>
    <p:sldId id="263" r:id="rId11"/>
    <p:sldId id="266" r:id="rId12"/>
    <p:sldId id="271" r:id="rId13"/>
    <p:sldId id="269" r:id="rId14"/>
    <p:sldId id="270"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CD1847-73BE-433E-B7D6-33F72A20A434}" v="197" dt="2025-09-07T18:16:21.7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Fear" userId="a92581cc-4743-4f2f-bd85-059c96f04461" providerId="ADAL" clId="{E2CD1847-73BE-433E-B7D6-33F72A20A434}"/>
    <pc:docChg chg="undo redo custSel modSld sldOrd">
      <pc:chgData name="Claire Fear" userId="a92581cc-4743-4f2f-bd85-059c96f04461" providerId="ADAL" clId="{E2CD1847-73BE-433E-B7D6-33F72A20A434}" dt="2025-09-21T20:12:13.673" v="2334" actId="20577"/>
      <pc:docMkLst>
        <pc:docMk/>
      </pc:docMkLst>
      <pc:sldChg chg="addSp delSp modSp mod delDesignElem">
        <pc:chgData name="Claire Fear" userId="a92581cc-4743-4f2f-bd85-059c96f04461" providerId="ADAL" clId="{E2CD1847-73BE-433E-B7D6-33F72A20A434}" dt="2025-09-07T10:27:16.995" v="35" actId="207"/>
        <pc:sldMkLst>
          <pc:docMk/>
          <pc:sldMk cId="3798798137" sldId="256"/>
        </pc:sldMkLst>
        <pc:spChg chg="mod">
          <ac:chgData name="Claire Fear" userId="a92581cc-4743-4f2f-bd85-059c96f04461" providerId="ADAL" clId="{E2CD1847-73BE-433E-B7D6-33F72A20A434}" dt="2025-09-07T10:27:16.995" v="35" actId="207"/>
          <ac:spMkLst>
            <pc:docMk/>
            <pc:sldMk cId="3798798137" sldId="256"/>
            <ac:spMk id="2" creationId="{1DDF228F-CE13-D61E-5054-B6F46C11460E}"/>
          </ac:spMkLst>
        </pc:spChg>
        <pc:picChg chg="add mod">
          <ac:chgData name="Claire Fear" userId="a92581cc-4743-4f2f-bd85-059c96f04461" providerId="ADAL" clId="{E2CD1847-73BE-433E-B7D6-33F72A20A434}" dt="2025-09-07T10:25:46.588" v="29" actId="14100"/>
          <ac:picMkLst>
            <pc:docMk/>
            <pc:sldMk cId="3798798137" sldId="256"/>
            <ac:picMk id="4" creationId="{2B6E81E6-CA65-B638-8154-38DD9828861C}"/>
          </ac:picMkLst>
        </pc:picChg>
        <pc:picChg chg="mod ord">
          <ac:chgData name="Claire Fear" userId="a92581cc-4743-4f2f-bd85-059c96f04461" providerId="ADAL" clId="{E2CD1847-73BE-433E-B7D6-33F72A20A434}" dt="2025-09-07T10:25:50.605" v="30" actId="14100"/>
          <ac:picMkLst>
            <pc:docMk/>
            <pc:sldMk cId="3798798137" sldId="256"/>
            <ac:picMk id="20" creationId="{14939B2E-0EDF-478A-BF59-9D72199FC6D2}"/>
          </ac:picMkLst>
        </pc:picChg>
      </pc:sldChg>
      <pc:sldChg chg="addSp delSp modSp mod">
        <pc:chgData name="Claire Fear" userId="a92581cc-4743-4f2f-bd85-059c96f04461" providerId="ADAL" clId="{E2CD1847-73BE-433E-B7D6-33F72A20A434}" dt="2025-09-07T10:31:33.757" v="366" actId="207"/>
        <pc:sldMkLst>
          <pc:docMk/>
          <pc:sldMk cId="2172121301" sldId="258"/>
        </pc:sldMkLst>
        <pc:spChg chg="mod">
          <ac:chgData name="Claire Fear" userId="a92581cc-4743-4f2f-bd85-059c96f04461" providerId="ADAL" clId="{E2CD1847-73BE-433E-B7D6-33F72A20A434}" dt="2025-09-07T10:31:33.757" v="366" actId="207"/>
          <ac:spMkLst>
            <pc:docMk/>
            <pc:sldMk cId="2172121301" sldId="258"/>
            <ac:spMk id="3" creationId="{CCB49045-EAE9-C791-0CDC-2744B62DD079}"/>
          </ac:spMkLst>
        </pc:spChg>
        <pc:spChg chg="mod">
          <ac:chgData name="Claire Fear" userId="a92581cc-4743-4f2f-bd85-059c96f04461" providerId="ADAL" clId="{E2CD1847-73BE-433E-B7D6-33F72A20A434}" dt="2025-09-07T10:27:23.172" v="36" actId="207"/>
          <ac:spMkLst>
            <pc:docMk/>
            <pc:sldMk cId="2172121301" sldId="258"/>
            <ac:spMk id="5" creationId="{9D00D5CD-BAC3-58F7-1B88-E262D0BBE2DB}"/>
          </ac:spMkLst>
        </pc:spChg>
        <pc:picChg chg="add mod">
          <ac:chgData name="Claire Fear" userId="a92581cc-4743-4f2f-bd85-059c96f04461" providerId="ADAL" clId="{E2CD1847-73BE-433E-B7D6-33F72A20A434}" dt="2025-09-07T10:26:51.493" v="33" actId="1076"/>
          <ac:picMkLst>
            <pc:docMk/>
            <pc:sldMk cId="2172121301" sldId="258"/>
            <ac:picMk id="2" creationId="{F68CE8DD-CCE1-86AB-EAAF-D472DCC5379D}"/>
          </ac:picMkLst>
        </pc:picChg>
      </pc:sldChg>
      <pc:sldChg chg="addSp delSp modSp mod">
        <pc:chgData name="Claire Fear" userId="a92581cc-4743-4f2f-bd85-059c96f04461" providerId="ADAL" clId="{E2CD1847-73BE-433E-B7D6-33F72A20A434}" dt="2025-09-07T16:18:54.670" v="604" actId="20577"/>
        <pc:sldMkLst>
          <pc:docMk/>
          <pc:sldMk cId="2065352812" sldId="259"/>
        </pc:sldMkLst>
        <pc:spChg chg="mod">
          <ac:chgData name="Claire Fear" userId="a92581cc-4743-4f2f-bd85-059c96f04461" providerId="ADAL" clId="{E2CD1847-73BE-433E-B7D6-33F72A20A434}" dt="2025-09-07T16:10:42.237" v="444" actId="1076"/>
          <ac:spMkLst>
            <pc:docMk/>
            <pc:sldMk cId="2065352812" sldId="259"/>
            <ac:spMk id="2" creationId="{C955AA9B-F583-8AEB-21FB-9EF5ED19D397}"/>
          </ac:spMkLst>
        </pc:spChg>
        <pc:spChg chg="mod">
          <ac:chgData name="Claire Fear" userId="a92581cc-4743-4f2f-bd85-059c96f04461" providerId="ADAL" clId="{E2CD1847-73BE-433E-B7D6-33F72A20A434}" dt="2025-09-07T16:18:54.670" v="604" actId="20577"/>
          <ac:spMkLst>
            <pc:docMk/>
            <pc:sldMk cId="2065352812" sldId="259"/>
            <ac:spMk id="3" creationId="{A01EFF57-7DA0-8E58-0304-68FA76D984A0}"/>
          </ac:spMkLst>
        </pc:spChg>
        <pc:picChg chg="add mod">
          <ac:chgData name="Claire Fear" userId="a92581cc-4743-4f2f-bd85-059c96f04461" providerId="ADAL" clId="{E2CD1847-73BE-433E-B7D6-33F72A20A434}" dt="2025-09-07T10:33:12.858" v="437" actId="1076"/>
          <ac:picMkLst>
            <pc:docMk/>
            <pc:sldMk cId="2065352812" sldId="259"/>
            <ac:picMk id="4" creationId="{84C01CD3-FCF2-3DDB-84B8-DD7CE024A82B}"/>
          </ac:picMkLst>
        </pc:picChg>
        <pc:picChg chg="mod">
          <ac:chgData name="Claire Fear" userId="a92581cc-4743-4f2f-bd85-059c96f04461" providerId="ADAL" clId="{E2CD1847-73BE-433E-B7D6-33F72A20A434}" dt="2025-09-07T16:11:51.583" v="474" actId="14100"/>
          <ac:picMkLst>
            <pc:docMk/>
            <pc:sldMk cId="2065352812" sldId="259"/>
            <ac:picMk id="5" creationId="{329AD7D4-E7C0-3C5A-37BC-C893A2026D83}"/>
          </ac:picMkLst>
        </pc:picChg>
        <pc:picChg chg="add mod">
          <ac:chgData name="Claire Fear" userId="a92581cc-4743-4f2f-bd85-059c96f04461" providerId="ADAL" clId="{E2CD1847-73BE-433E-B7D6-33F72A20A434}" dt="2025-09-07T16:12:00.063" v="475" actId="1076"/>
          <ac:picMkLst>
            <pc:docMk/>
            <pc:sldMk cId="2065352812" sldId="259"/>
            <ac:picMk id="7" creationId="{5E26E2C5-7110-3242-DB6E-5FCBFA232C53}"/>
          </ac:picMkLst>
        </pc:picChg>
      </pc:sldChg>
      <pc:sldChg chg="addSp delSp modSp mod">
        <pc:chgData name="Claire Fear" userId="a92581cc-4743-4f2f-bd85-059c96f04461" providerId="ADAL" clId="{E2CD1847-73BE-433E-B7D6-33F72A20A434}" dt="2025-09-07T16:27:19.293" v="793" actId="207"/>
        <pc:sldMkLst>
          <pc:docMk/>
          <pc:sldMk cId="88709591" sldId="260"/>
        </pc:sldMkLst>
        <pc:spChg chg="mod">
          <ac:chgData name="Claire Fear" userId="a92581cc-4743-4f2f-bd85-059c96f04461" providerId="ADAL" clId="{E2CD1847-73BE-433E-B7D6-33F72A20A434}" dt="2025-09-07T16:17:24.250" v="571" actId="207"/>
          <ac:spMkLst>
            <pc:docMk/>
            <pc:sldMk cId="88709591" sldId="260"/>
            <ac:spMk id="2" creationId="{9E7AFCF0-45A9-78CB-45C8-870EE29095DD}"/>
          </ac:spMkLst>
        </pc:spChg>
        <pc:spChg chg="mod">
          <ac:chgData name="Claire Fear" userId="a92581cc-4743-4f2f-bd85-059c96f04461" providerId="ADAL" clId="{E2CD1847-73BE-433E-B7D6-33F72A20A434}" dt="2025-09-07T16:27:19.293" v="793" actId="207"/>
          <ac:spMkLst>
            <pc:docMk/>
            <pc:sldMk cId="88709591" sldId="260"/>
            <ac:spMk id="3" creationId="{C41B8646-F514-AB0C-2305-7B28819F8C8B}"/>
          </ac:spMkLst>
        </pc:spChg>
        <pc:picChg chg="add mod">
          <ac:chgData name="Claire Fear" userId="a92581cc-4743-4f2f-bd85-059c96f04461" providerId="ADAL" clId="{E2CD1847-73BE-433E-B7D6-33F72A20A434}" dt="2025-09-07T16:13:05.202" v="478" actId="1076"/>
          <ac:picMkLst>
            <pc:docMk/>
            <pc:sldMk cId="88709591" sldId="260"/>
            <ac:picMk id="4" creationId="{08BE3D1E-9CAC-E0D5-66FF-6D7A76909B87}"/>
          </ac:picMkLst>
        </pc:picChg>
      </pc:sldChg>
      <pc:sldChg chg="addSp delSp modSp mod">
        <pc:chgData name="Claire Fear" userId="a92581cc-4743-4f2f-bd85-059c96f04461" providerId="ADAL" clId="{E2CD1847-73BE-433E-B7D6-33F72A20A434}" dt="2025-09-21T20:12:13.673" v="2334" actId="20577"/>
        <pc:sldMkLst>
          <pc:docMk/>
          <pc:sldMk cId="2995491679" sldId="261"/>
        </pc:sldMkLst>
        <pc:spChg chg="mod">
          <ac:chgData name="Claire Fear" userId="a92581cc-4743-4f2f-bd85-059c96f04461" providerId="ADAL" clId="{E2CD1847-73BE-433E-B7D6-33F72A20A434}" dt="2025-09-07T16:27:29.875" v="794" actId="207"/>
          <ac:spMkLst>
            <pc:docMk/>
            <pc:sldMk cId="2995491679" sldId="261"/>
            <ac:spMk id="2" creationId="{6EF932B2-ACEE-0614-A860-B679D347E66F}"/>
          </ac:spMkLst>
        </pc:spChg>
        <pc:spChg chg="mod">
          <ac:chgData name="Claire Fear" userId="a92581cc-4743-4f2f-bd85-059c96f04461" providerId="ADAL" clId="{E2CD1847-73BE-433E-B7D6-33F72A20A434}" dt="2025-09-21T20:12:13.673" v="2334" actId="20577"/>
          <ac:spMkLst>
            <pc:docMk/>
            <pc:sldMk cId="2995491679" sldId="261"/>
            <ac:spMk id="3" creationId="{94D5BFC7-3EA9-494F-C0DE-E7D3D91D9BD2}"/>
          </ac:spMkLst>
        </pc:spChg>
        <pc:picChg chg="add mod">
          <ac:chgData name="Claire Fear" userId="a92581cc-4743-4f2f-bd85-059c96f04461" providerId="ADAL" clId="{E2CD1847-73BE-433E-B7D6-33F72A20A434}" dt="2025-09-07T16:13:15.858" v="481" actId="1076"/>
          <ac:picMkLst>
            <pc:docMk/>
            <pc:sldMk cId="2995491679" sldId="261"/>
            <ac:picMk id="4" creationId="{F9EB2100-C623-EA05-4C3A-A2B3031651BD}"/>
          </ac:picMkLst>
        </pc:picChg>
      </pc:sldChg>
      <pc:sldChg chg="addSp delSp modSp mod">
        <pc:chgData name="Claire Fear" userId="a92581cc-4743-4f2f-bd85-059c96f04461" providerId="ADAL" clId="{E2CD1847-73BE-433E-B7D6-33F72A20A434}" dt="2025-09-07T16:30:08.259" v="845" actId="20577"/>
        <pc:sldMkLst>
          <pc:docMk/>
          <pc:sldMk cId="2208414238" sldId="262"/>
        </pc:sldMkLst>
        <pc:spChg chg="mod">
          <ac:chgData name="Claire Fear" userId="a92581cc-4743-4f2f-bd85-059c96f04461" providerId="ADAL" clId="{E2CD1847-73BE-433E-B7D6-33F72A20A434}" dt="2025-09-07T16:27:40.154" v="795" actId="207"/>
          <ac:spMkLst>
            <pc:docMk/>
            <pc:sldMk cId="2208414238" sldId="262"/>
            <ac:spMk id="2" creationId="{CC17BC81-D41B-439F-7E14-44C4D4438B57}"/>
          </ac:spMkLst>
        </pc:spChg>
        <pc:spChg chg="mod">
          <ac:chgData name="Claire Fear" userId="a92581cc-4743-4f2f-bd85-059c96f04461" providerId="ADAL" clId="{E2CD1847-73BE-433E-B7D6-33F72A20A434}" dt="2025-09-07T16:30:08.259" v="845" actId="20577"/>
          <ac:spMkLst>
            <pc:docMk/>
            <pc:sldMk cId="2208414238" sldId="262"/>
            <ac:spMk id="3" creationId="{AF4CC6E3-DD09-EE2B-CE77-E7355F92BEBA}"/>
          </ac:spMkLst>
        </pc:spChg>
        <pc:picChg chg="add mod">
          <ac:chgData name="Claire Fear" userId="a92581cc-4743-4f2f-bd85-059c96f04461" providerId="ADAL" clId="{E2CD1847-73BE-433E-B7D6-33F72A20A434}" dt="2025-09-07T16:13:23.309" v="484" actId="1076"/>
          <ac:picMkLst>
            <pc:docMk/>
            <pc:sldMk cId="2208414238" sldId="262"/>
            <ac:picMk id="4" creationId="{01843FBF-40C2-2E8E-8767-8095A40A47FC}"/>
          </ac:picMkLst>
        </pc:picChg>
      </pc:sldChg>
      <pc:sldChg chg="addSp delSp modSp mod">
        <pc:chgData name="Claire Fear" userId="a92581cc-4743-4f2f-bd85-059c96f04461" providerId="ADAL" clId="{E2CD1847-73BE-433E-B7D6-33F72A20A434}" dt="2025-09-07T16:35:52.845" v="1190" actId="20577"/>
        <pc:sldMkLst>
          <pc:docMk/>
          <pc:sldMk cId="1284867247" sldId="263"/>
        </pc:sldMkLst>
        <pc:spChg chg="mod">
          <ac:chgData name="Claire Fear" userId="a92581cc-4743-4f2f-bd85-059c96f04461" providerId="ADAL" clId="{E2CD1847-73BE-433E-B7D6-33F72A20A434}" dt="2025-09-07T16:30:21.654" v="846" actId="207"/>
          <ac:spMkLst>
            <pc:docMk/>
            <pc:sldMk cId="1284867247" sldId="263"/>
            <ac:spMk id="2" creationId="{ABAFFE33-2F37-9166-B5A0-0FABE81C2B88}"/>
          </ac:spMkLst>
        </pc:spChg>
        <pc:spChg chg="mod">
          <ac:chgData name="Claire Fear" userId="a92581cc-4743-4f2f-bd85-059c96f04461" providerId="ADAL" clId="{E2CD1847-73BE-433E-B7D6-33F72A20A434}" dt="2025-09-07T16:35:52.845" v="1190" actId="20577"/>
          <ac:spMkLst>
            <pc:docMk/>
            <pc:sldMk cId="1284867247" sldId="263"/>
            <ac:spMk id="3" creationId="{BACE8625-6A35-0974-14F0-51C50588E8D1}"/>
          </ac:spMkLst>
        </pc:spChg>
        <pc:picChg chg="add mod">
          <ac:chgData name="Claire Fear" userId="a92581cc-4743-4f2f-bd85-059c96f04461" providerId="ADAL" clId="{E2CD1847-73BE-433E-B7D6-33F72A20A434}" dt="2025-09-07T16:13:32.487" v="487" actId="1076"/>
          <ac:picMkLst>
            <pc:docMk/>
            <pc:sldMk cId="1284867247" sldId="263"/>
            <ac:picMk id="5" creationId="{83BDD7EF-6B57-71A1-31A7-24CD75193569}"/>
          </ac:picMkLst>
        </pc:picChg>
      </pc:sldChg>
      <pc:sldChg chg="addSp delSp modSp mod">
        <pc:chgData name="Claire Fear" userId="a92581cc-4743-4f2f-bd85-059c96f04461" providerId="ADAL" clId="{E2CD1847-73BE-433E-B7D6-33F72A20A434}" dt="2025-09-07T16:40:34.663" v="1191" actId="207"/>
        <pc:sldMkLst>
          <pc:docMk/>
          <pc:sldMk cId="265006880" sldId="266"/>
        </pc:sldMkLst>
        <pc:spChg chg="mod">
          <ac:chgData name="Claire Fear" userId="a92581cc-4743-4f2f-bd85-059c96f04461" providerId="ADAL" clId="{E2CD1847-73BE-433E-B7D6-33F72A20A434}" dt="2025-09-07T16:40:34.663" v="1191" actId="207"/>
          <ac:spMkLst>
            <pc:docMk/>
            <pc:sldMk cId="265006880" sldId="266"/>
            <ac:spMk id="2" creationId="{9E6E4C36-8831-B288-7B50-5D8882CC0B73}"/>
          </ac:spMkLst>
        </pc:spChg>
        <pc:spChg chg="mod">
          <ac:chgData name="Claire Fear" userId="a92581cc-4743-4f2f-bd85-059c96f04461" providerId="ADAL" clId="{E2CD1847-73BE-433E-B7D6-33F72A20A434}" dt="2025-09-07T10:24:31.769" v="27"/>
          <ac:spMkLst>
            <pc:docMk/>
            <pc:sldMk cId="265006880" sldId="266"/>
            <ac:spMk id="3" creationId="{B14CC0B0-D80C-C162-78F7-E6F30ACFE084}"/>
          </ac:spMkLst>
        </pc:spChg>
        <pc:picChg chg="add mod">
          <ac:chgData name="Claire Fear" userId="a92581cc-4743-4f2f-bd85-059c96f04461" providerId="ADAL" clId="{E2CD1847-73BE-433E-B7D6-33F72A20A434}" dt="2025-09-07T16:13:40.455" v="490" actId="1076"/>
          <ac:picMkLst>
            <pc:docMk/>
            <pc:sldMk cId="265006880" sldId="266"/>
            <ac:picMk id="5" creationId="{15578E0D-A371-C7DB-0884-0C828273FBA3}"/>
          </ac:picMkLst>
        </pc:picChg>
      </pc:sldChg>
      <pc:sldChg chg="addSp delSp modSp mod">
        <pc:chgData name="Claire Fear" userId="a92581cc-4743-4f2f-bd85-059c96f04461" providerId="ADAL" clId="{E2CD1847-73BE-433E-B7D6-33F72A20A434}" dt="2025-09-07T16:46:40.802" v="1558" actId="122"/>
        <pc:sldMkLst>
          <pc:docMk/>
          <pc:sldMk cId="2484609627" sldId="267"/>
        </pc:sldMkLst>
        <pc:spChg chg="mod">
          <ac:chgData name="Claire Fear" userId="a92581cc-4743-4f2f-bd85-059c96f04461" providerId="ADAL" clId="{E2CD1847-73BE-433E-B7D6-33F72A20A434}" dt="2025-09-07T16:45:47.945" v="1471" actId="207"/>
          <ac:spMkLst>
            <pc:docMk/>
            <pc:sldMk cId="2484609627" sldId="267"/>
            <ac:spMk id="2" creationId="{1BF9EAEB-FEE4-A391-7623-39F41A072E7B}"/>
          </ac:spMkLst>
        </pc:spChg>
        <pc:spChg chg="mod">
          <ac:chgData name="Claire Fear" userId="a92581cc-4743-4f2f-bd85-059c96f04461" providerId="ADAL" clId="{E2CD1847-73BE-433E-B7D6-33F72A20A434}" dt="2025-09-07T16:46:40.802" v="1558" actId="122"/>
          <ac:spMkLst>
            <pc:docMk/>
            <pc:sldMk cId="2484609627" sldId="267"/>
            <ac:spMk id="3" creationId="{CF26B37C-D534-3866-7064-FE109B44DEE5}"/>
          </ac:spMkLst>
        </pc:spChg>
        <pc:picChg chg="add mod">
          <ac:chgData name="Claire Fear" userId="a92581cc-4743-4f2f-bd85-059c96f04461" providerId="ADAL" clId="{E2CD1847-73BE-433E-B7D6-33F72A20A434}" dt="2025-09-07T16:15:03.783" v="525" actId="1076"/>
          <ac:picMkLst>
            <pc:docMk/>
            <pc:sldMk cId="2484609627" sldId="267"/>
            <ac:picMk id="5" creationId="{13966BCA-9438-22AD-EC59-636913E49767}"/>
          </ac:picMkLst>
        </pc:picChg>
      </pc:sldChg>
      <pc:sldChg chg="addSp delSp modSp mod">
        <pc:chgData name="Claire Fear" userId="a92581cc-4743-4f2f-bd85-059c96f04461" providerId="ADAL" clId="{E2CD1847-73BE-433E-B7D6-33F72A20A434}" dt="2025-09-07T18:14:54.634" v="2261" actId="20577"/>
        <pc:sldMkLst>
          <pc:docMk/>
          <pc:sldMk cId="3565847751" sldId="269"/>
        </pc:sldMkLst>
        <pc:spChg chg="mod">
          <ac:chgData name="Claire Fear" userId="a92581cc-4743-4f2f-bd85-059c96f04461" providerId="ADAL" clId="{E2CD1847-73BE-433E-B7D6-33F72A20A434}" dt="2025-09-07T16:43:55.879" v="1385" actId="207"/>
          <ac:spMkLst>
            <pc:docMk/>
            <pc:sldMk cId="3565847751" sldId="269"/>
            <ac:spMk id="2" creationId="{82F24711-7103-5E4A-967F-07D8D455479E}"/>
          </ac:spMkLst>
        </pc:spChg>
        <pc:spChg chg="mod">
          <ac:chgData name="Claire Fear" userId="a92581cc-4743-4f2f-bd85-059c96f04461" providerId="ADAL" clId="{E2CD1847-73BE-433E-B7D6-33F72A20A434}" dt="2025-09-07T18:14:54.634" v="2261" actId="20577"/>
          <ac:spMkLst>
            <pc:docMk/>
            <pc:sldMk cId="3565847751" sldId="269"/>
            <ac:spMk id="3" creationId="{34C45FFE-A562-0100-0C45-A3E791686D16}"/>
          </ac:spMkLst>
        </pc:spChg>
        <pc:picChg chg="add mod">
          <ac:chgData name="Claire Fear" userId="a92581cc-4743-4f2f-bd85-059c96f04461" providerId="ADAL" clId="{E2CD1847-73BE-433E-B7D6-33F72A20A434}" dt="2025-09-07T16:14:41.235" v="519" actId="1076"/>
          <ac:picMkLst>
            <pc:docMk/>
            <pc:sldMk cId="3565847751" sldId="269"/>
            <ac:picMk id="5" creationId="{CAD00963-70DB-C85D-12DD-0F6D5D8BBB63}"/>
          </ac:picMkLst>
        </pc:picChg>
      </pc:sldChg>
      <pc:sldChg chg="addSp delSp modSp mod">
        <pc:chgData name="Claire Fear" userId="a92581cc-4743-4f2f-bd85-059c96f04461" providerId="ADAL" clId="{E2CD1847-73BE-433E-B7D6-33F72A20A434}" dt="2025-09-07T18:16:21.744" v="2300" actId="20577"/>
        <pc:sldMkLst>
          <pc:docMk/>
          <pc:sldMk cId="611592565" sldId="270"/>
        </pc:sldMkLst>
        <pc:spChg chg="mod">
          <ac:chgData name="Claire Fear" userId="a92581cc-4743-4f2f-bd85-059c96f04461" providerId="ADAL" clId="{E2CD1847-73BE-433E-B7D6-33F72A20A434}" dt="2025-09-07T16:44:46.528" v="1431" actId="14100"/>
          <ac:spMkLst>
            <pc:docMk/>
            <pc:sldMk cId="611592565" sldId="270"/>
            <ac:spMk id="2" creationId="{65F29880-6585-38C4-3BB0-9E219D2287B9}"/>
          </ac:spMkLst>
        </pc:spChg>
        <pc:spChg chg="mod">
          <ac:chgData name="Claire Fear" userId="a92581cc-4743-4f2f-bd85-059c96f04461" providerId="ADAL" clId="{E2CD1847-73BE-433E-B7D6-33F72A20A434}" dt="2025-09-07T18:16:21.744" v="2300" actId="20577"/>
          <ac:spMkLst>
            <pc:docMk/>
            <pc:sldMk cId="611592565" sldId="270"/>
            <ac:spMk id="3" creationId="{3BC1F727-9598-8018-EB00-5D98DF40A397}"/>
          </ac:spMkLst>
        </pc:spChg>
        <pc:picChg chg="add mod">
          <ac:chgData name="Claire Fear" userId="a92581cc-4743-4f2f-bd85-059c96f04461" providerId="ADAL" clId="{E2CD1847-73BE-433E-B7D6-33F72A20A434}" dt="2025-09-07T16:14:52.906" v="522" actId="1076"/>
          <ac:picMkLst>
            <pc:docMk/>
            <pc:sldMk cId="611592565" sldId="270"/>
            <ac:picMk id="5" creationId="{AFDDF5BF-FA98-32B7-5DB3-08863B91B16E}"/>
          </ac:picMkLst>
        </pc:picChg>
      </pc:sldChg>
      <pc:sldChg chg="addSp delSp modSp mod ord">
        <pc:chgData name="Claire Fear" userId="a92581cc-4743-4f2f-bd85-059c96f04461" providerId="ADAL" clId="{E2CD1847-73BE-433E-B7D6-33F72A20A434}" dt="2025-09-07T18:12:55.401" v="2119" actId="20577"/>
        <pc:sldMkLst>
          <pc:docMk/>
          <pc:sldMk cId="3489929248" sldId="271"/>
        </pc:sldMkLst>
        <pc:spChg chg="mod">
          <ac:chgData name="Claire Fear" userId="a92581cc-4743-4f2f-bd85-059c96f04461" providerId="ADAL" clId="{E2CD1847-73BE-433E-B7D6-33F72A20A434}" dt="2025-09-07T16:40:51.942" v="1192" actId="207"/>
          <ac:spMkLst>
            <pc:docMk/>
            <pc:sldMk cId="3489929248" sldId="271"/>
            <ac:spMk id="2" creationId="{54B30DFE-CF6D-1EC3-06B6-F735CD650FC4}"/>
          </ac:spMkLst>
        </pc:spChg>
        <pc:spChg chg="mod">
          <ac:chgData name="Claire Fear" userId="a92581cc-4743-4f2f-bd85-059c96f04461" providerId="ADAL" clId="{E2CD1847-73BE-433E-B7D6-33F72A20A434}" dt="2025-09-07T18:12:55.401" v="2119" actId="20577"/>
          <ac:spMkLst>
            <pc:docMk/>
            <pc:sldMk cId="3489929248" sldId="271"/>
            <ac:spMk id="3" creationId="{3A056EC7-ECFF-6082-38E9-0E80D019CC08}"/>
          </ac:spMkLst>
        </pc:spChg>
        <pc:picChg chg="add mod">
          <ac:chgData name="Claire Fear" userId="a92581cc-4743-4f2f-bd85-059c96f04461" providerId="ADAL" clId="{E2CD1847-73BE-433E-B7D6-33F72A20A434}" dt="2025-09-07T16:13:49.462" v="493" actId="1076"/>
          <ac:picMkLst>
            <pc:docMk/>
            <pc:sldMk cId="3489929248" sldId="271"/>
            <ac:picMk id="5" creationId="{A9829002-F8C7-110E-2C5A-7A7800D1CEE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2965521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1785115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1663775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083097C-0622-4981-8A2F-18AD24BADD16}"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150014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083097C-0622-4981-8A2F-18AD24BADD16}" type="datetimeFigureOut">
              <a:rPr lang="en-GB" smtClean="0"/>
              <a:t>21/09/2025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432008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083097C-0622-4981-8A2F-18AD24BADD16}" type="datetimeFigureOut">
              <a:rPr lang="en-GB" smtClean="0"/>
              <a:t>21/09/2025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1157768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83097C-0622-4981-8A2F-18AD24BADD16}" type="datetimeFigureOut">
              <a:rPr lang="en-GB" smtClean="0"/>
              <a:t>21/09/2025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494102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83097C-0622-4981-8A2F-18AD24BADD16}"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1431619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83097C-0622-4981-8A2F-18AD24BADD16}" type="datetimeFigureOut">
              <a:rPr lang="en-GB" smtClean="0"/>
              <a:t>21/09/2025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3038177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1501540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3919080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1613316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2217188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21056079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32248370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083097C-0622-4981-8A2F-18AD24BADD16}" type="datetimeFigureOut">
              <a:rPr lang="en-GB" smtClean="0"/>
              <a:t>21/09/2025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232160-566C-4887-A30A-2C03BC8A1330}" type="slidenum">
              <a:rPr lang="en-GB" smtClean="0"/>
              <a:t>‹#›</a:t>
            </a:fld>
            <a:endParaRPr lang="en-GB"/>
          </a:p>
        </p:txBody>
      </p:sp>
    </p:spTree>
    <p:extLst>
      <p:ext uri="{BB962C8B-B14F-4D97-AF65-F5344CB8AC3E}">
        <p14:creationId xmlns:p14="http://schemas.microsoft.com/office/powerpoint/2010/main" val="921240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083097C-0622-4981-8A2F-18AD24BADD16}" type="datetimeFigureOut">
              <a:rPr lang="en-GB" smtClean="0"/>
              <a:t>21/09/2025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8D232160-566C-4887-A30A-2C03BC8A1330}" type="slidenum">
              <a:rPr lang="en-GB" smtClean="0"/>
              <a:t>‹#›</a:t>
            </a:fld>
            <a:endParaRPr lang="en-GB"/>
          </a:p>
        </p:txBody>
      </p:sp>
    </p:spTree>
    <p:extLst>
      <p:ext uri="{BB962C8B-B14F-4D97-AF65-F5344CB8AC3E}">
        <p14:creationId xmlns:p14="http://schemas.microsoft.com/office/powerpoint/2010/main" val="263541423"/>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F228F-CE13-D61E-5054-B6F46C11460E}"/>
              </a:ext>
            </a:extLst>
          </p:cNvPr>
          <p:cNvSpPr>
            <a:spLocks noGrp="1"/>
          </p:cNvSpPr>
          <p:nvPr>
            <p:ph type="ctrTitle"/>
          </p:nvPr>
        </p:nvSpPr>
        <p:spPr>
          <a:xfrm>
            <a:off x="985968" y="4473225"/>
            <a:ext cx="8288035" cy="1095059"/>
          </a:xfrm>
        </p:spPr>
        <p:txBody>
          <a:bodyPr>
            <a:normAutofit/>
          </a:bodyPr>
          <a:lstStyle/>
          <a:p>
            <a:pPr algn="l"/>
            <a:r>
              <a:rPr lang="en-GB" sz="4800" b="1">
                <a:solidFill>
                  <a:schemeClr val="accent6"/>
                </a:solidFill>
                <a:effectLst/>
                <a:latin typeface="Comic Sans MS" panose="030F0702030302020204" pitchFamily="66" charset="0"/>
                <a:ea typeface="Calibri" panose="020F0502020204030204" pitchFamily="34" charset="0"/>
                <a:cs typeface="Times New Roman" panose="02020603050405020304" pitchFamily="18" charset="0"/>
              </a:rPr>
              <a:t>Welcome</a:t>
            </a:r>
            <a:r>
              <a:rPr lang="en-GB" sz="4800" b="1">
                <a:effectLst/>
                <a:latin typeface="Comic Sans MS" panose="030F0702030302020204" pitchFamily="66" charset="0"/>
                <a:ea typeface="Calibri" panose="020F0502020204030204" pitchFamily="34" charset="0"/>
                <a:cs typeface="Times New Roman" panose="02020603050405020304" pitchFamily="18" charset="0"/>
              </a:rPr>
              <a:t> to </a:t>
            </a:r>
            <a:r>
              <a:rPr lang="en-GB" sz="4800" b="1">
                <a:latin typeface="Comic Sans MS" panose="030F0702030302020204" pitchFamily="66" charset="0"/>
                <a:ea typeface="Calibri" panose="020F0502020204030204" pitchFamily="34" charset="0"/>
                <a:cs typeface="Times New Roman" panose="02020603050405020304" pitchFamily="18" charset="0"/>
              </a:rPr>
              <a:t>Robin</a:t>
            </a:r>
            <a:r>
              <a:rPr lang="en-GB" sz="4800" b="1">
                <a:effectLst/>
                <a:latin typeface="Comic Sans MS" panose="030F0702030302020204" pitchFamily="66" charset="0"/>
                <a:ea typeface="Calibri" panose="020F0502020204030204" pitchFamily="34" charset="0"/>
                <a:cs typeface="Times New Roman" panose="02020603050405020304" pitchFamily="18" charset="0"/>
              </a:rPr>
              <a:t> Class</a:t>
            </a:r>
            <a:endParaRPr lang="en-GB" sz="4800"/>
          </a:p>
        </p:txBody>
      </p:sp>
      <p:pic>
        <p:nvPicPr>
          <p:cNvPr id="4" name="Picture 3" descr="A picture containing indoor, close&#10;&#10;Description automatically generated">
            <a:extLst>
              <a:ext uri="{FF2B5EF4-FFF2-40B4-BE49-F238E27FC236}">
                <a16:creationId xmlns:a16="http://schemas.microsoft.com/office/drawing/2014/main" id="{2B6E81E6-CA65-B638-8154-38DD9828861C}"/>
              </a:ext>
            </a:extLst>
          </p:cNvPr>
          <p:cNvPicPr>
            <a:picLocks noChangeAspect="1"/>
          </p:cNvPicPr>
          <p:nvPr/>
        </p:nvPicPr>
        <p:blipFill>
          <a:blip r:embed="rId2"/>
          <a:stretch>
            <a:fillRect/>
          </a:stretch>
        </p:blipFill>
        <p:spPr>
          <a:xfrm>
            <a:off x="1584353" y="609601"/>
            <a:ext cx="2388934" cy="3071488"/>
          </a:xfrm>
          <a:prstGeom prst="rect">
            <a:avLst/>
          </a:prstGeom>
        </p:spPr>
      </p:pic>
      <p:pic>
        <p:nvPicPr>
          <p:cNvPr id="20" name="Picture 19" descr="Graphical user interface, application&#10;&#10;Description automatically generated">
            <a:extLst>
              <a:ext uri="{FF2B5EF4-FFF2-40B4-BE49-F238E27FC236}">
                <a16:creationId xmlns:a16="http://schemas.microsoft.com/office/drawing/2014/main" id="{14939B2E-0EDF-478A-BF59-9D72199FC6D2}"/>
              </a:ext>
            </a:extLst>
          </p:cNvPr>
          <p:cNvPicPr>
            <a:picLocks noChangeAspect="1"/>
          </p:cNvPicPr>
          <p:nvPr/>
        </p:nvPicPr>
        <p:blipFill>
          <a:blip r:embed="rId3" cstate="print">
            <a:extLst>
              <a:ext uri="{28A0092B-C50C-407E-A947-70E740481C1C}">
                <a14:useLocalDpi xmlns:a14="http://schemas.microsoft.com/office/drawing/2010/main" val="0"/>
              </a:ext>
            </a:extLst>
          </a:blip>
          <a:srcRect l="12143" t="16191" r="31447" b="10384"/>
          <a:stretch>
            <a:fillRect/>
          </a:stretch>
        </p:blipFill>
        <p:spPr bwMode="auto">
          <a:xfrm>
            <a:off x="5409880" y="609600"/>
            <a:ext cx="2993892" cy="2948423"/>
          </a:xfrm>
          <a:prstGeom prst="rect">
            <a:avLst/>
          </a:prstGeom>
          <a:noFill/>
        </p:spPr>
      </p:pic>
    </p:spTree>
    <p:extLst>
      <p:ext uri="{BB962C8B-B14F-4D97-AF65-F5344CB8AC3E}">
        <p14:creationId xmlns:p14="http://schemas.microsoft.com/office/powerpoint/2010/main" val="3798798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D00D5CD-BAC3-58F7-1B88-E262D0BBE2DB}"/>
              </a:ext>
            </a:extLst>
          </p:cNvPr>
          <p:cNvSpPr>
            <a:spLocks noGrp="1"/>
          </p:cNvSpPr>
          <p:nvPr>
            <p:ph type="title"/>
          </p:nvPr>
        </p:nvSpPr>
        <p:spPr>
          <a:xfrm>
            <a:off x="1951206" y="604836"/>
            <a:ext cx="8596668" cy="1320800"/>
          </a:xfrm>
        </p:spPr>
        <p:txBody>
          <a:bodyPr>
            <a:normAutofit/>
          </a:bodyPr>
          <a:lstStyle/>
          <a:p>
            <a:r>
              <a:rPr lang="en-GB" sz="3000" u="sng">
                <a:solidFill>
                  <a:schemeClr val="accent6"/>
                </a:solidFill>
                <a:latin typeface="Comic Sans MS" panose="030F0702030302020204" pitchFamily="66" charset="0"/>
              </a:rPr>
              <a:t>What our week looks like</a:t>
            </a:r>
            <a:r>
              <a:rPr lang="en-GB" sz="3000">
                <a:solidFill>
                  <a:schemeClr val="accent6"/>
                </a:solidFill>
                <a:latin typeface="Comic Sans MS" panose="030F0702030302020204" pitchFamily="66" charset="0"/>
              </a:rPr>
              <a:t>:</a:t>
            </a:r>
          </a:p>
        </p:txBody>
      </p:sp>
      <p:sp>
        <p:nvSpPr>
          <p:cNvPr id="3" name="Content Placeholder 2">
            <a:extLst>
              <a:ext uri="{FF2B5EF4-FFF2-40B4-BE49-F238E27FC236}">
                <a16:creationId xmlns:a16="http://schemas.microsoft.com/office/drawing/2014/main" id="{CCB49045-EAE9-C791-0CDC-2744B62DD079}"/>
              </a:ext>
            </a:extLst>
          </p:cNvPr>
          <p:cNvSpPr>
            <a:spLocks noGrp="1"/>
          </p:cNvSpPr>
          <p:nvPr>
            <p:ph idx="1"/>
          </p:nvPr>
        </p:nvSpPr>
        <p:spPr>
          <a:xfrm>
            <a:off x="568170" y="1296140"/>
            <a:ext cx="8705831" cy="5273336"/>
          </a:xfrm>
        </p:spPr>
        <p:txBody>
          <a:bodyPr>
            <a:normAutofit fontScale="25000" lnSpcReduction="20000"/>
          </a:bodyPr>
          <a:lstStyle/>
          <a:p>
            <a:pPr marL="0" indent="0">
              <a:lnSpc>
                <a:spcPct val="107000"/>
              </a:lnSpc>
              <a:spcAft>
                <a:spcPts val="800"/>
              </a:spcAft>
              <a:buNone/>
            </a:pPr>
            <a:r>
              <a:rPr lang="en-GB" sz="6000" b="1">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Teachers:</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Mrs </a:t>
            </a:r>
            <a:r>
              <a:rPr lang="en-GB" sz="6000">
                <a:solidFill>
                  <a:schemeClr val="tx1"/>
                </a:solidFill>
                <a:latin typeface="Comic Sans MS" panose="030F0702030302020204" pitchFamily="66" charset="0"/>
                <a:ea typeface="Calibri" panose="020F0502020204030204" pitchFamily="34" charset="0"/>
                <a:cs typeface="Times New Roman" panose="02020603050405020304" pitchFamily="18" charset="0"/>
              </a:rPr>
              <a:t>Fear</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 Monday and Tuesday </a:t>
            </a:r>
          </a:p>
          <a:p>
            <a:pPr marL="0" indent="0">
              <a:lnSpc>
                <a:spcPct val="107000"/>
              </a:lnSpc>
              <a:spcAft>
                <a:spcPts val="800"/>
              </a:spcAft>
              <a:buNone/>
            </a:pPr>
            <a:r>
              <a:rPr lang="en-GB" sz="6000">
                <a:solidFill>
                  <a:schemeClr val="tx1"/>
                </a:solidFill>
                <a:latin typeface="Comic Sans MS" panose="030F0702030302020204" pitchFamily="66" charset="0"/>
                <a:ea typeface="Calibri" panose="020F0502020204030204" pitchFamily="34" charset="0"/>
                <a:cs typeface="Times New Roman" panose="02020603050405020304" pitchFamily="18" charset="0"/>
              </a:rPr>
              <a:t>                 </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
            </a:r>
            <a:r>
              <a:rPr lang="en-GB" sz="6000">
                <a:solidFill>
                  <a:schemeClr val="tx1"/>
                </a:solidFill>
                <a:latin typeface="Comic Sans MS" panose="030F0702030302020204" pitchFamily="66" charset="0"/>
                <a:ea typeface="Calibri" panose="020F0502020204030204" pitchFamily="34" charset="0"/>
                <a:cs typeface="Times New Roman" panose="02020603050405020304" pitchFamily="18" charset="0"/>
              </a:rPr>
              <a:t>Tues pm SENDCO Time covered by Sports Coach and Mrs Bingham</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
            </a:r>
          </a:p>
          <a:p>
            <a:pPr marL="0" indent="0">
              <a:lnSpc>
                <a:spcPct val="107000"/>
              </a:lnSpc>
              <a:spcAft>
                <a:spcPts val="800"/>
              </a:spcAft>
              <a:buNone/>
            </a:pP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Mrs </a:t>
            </a:r>
            <a:r>
              <a:rPr lang="en-GB" sz="6000">
                <a:solidFill>
                  <a:schemeClr val="tx1"/>
                </a:solidFill>
                <a:latin typeface="Comic Sans MS" panose="030F0702030302020204" pitchFamily="66" charset="0"/>
                <a:ea typeface="Calibri" panose="020F0502020204030204" pitchFamily="34" charset="0"/>
                <a:cs typeface="Times New Roman" panose="02020603050405020304" pitchFamily="18" charset="0"/>
              </a:rPr>
              <a:t>Sims</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 Wednesday, Thursday and Friday </a:t>
            </a:r>
            <a:endParaRPr lang="en-GB" sz="6000">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6000" b="1" kern="1200">
                <a:solidFill>
                  <a:schemeClr val="tx1"/>
                </a:solidFill>
                <a:effectLst/>
                <a:latin typeface="Comic Sans MS" panose="030F0702030302020204" pitchFamily="66" charset="0"/>
                <a:ea typeface="Calibri" panose="020F0502020204030204" pitchFamily="34" charset="0"/>
              </a:rPr>
              <a:t>Teaching Assistants:</a:t>
            </a:r>
            <a:r>
              <a:rPr lang="en-GB" sz="6000" kern="1200">
                <a:solidFill>
                  <a:schemeClr val="tx1"/>
                </a:solidFill>
                <a:effectLst/>
                <a:latin typeface="Comic Sans MS" panose="030F0702030302020204" pitchFamily="66" charset="0"/>
                <a:ea typeface="Calibri" panose="020F0502020204030204" pitchFamily="34" charset="0"/>
              </a:rPr>
              <a:t> </a:t>
            </a:r>
            <a:r>
              <a:rPr lang="en-GB" sz="6000">
                <a:solidFill>
                  <a:schemeClr val="tx1"/>
                </a:solidFill>
                <a:latin typeface="Comic Sans MS" panose="030F0702030302020204" pitchFamily="66" charset="0"/>
                <a:ea typeface="Times New Roman" panose="02020603050405020304" pitchFamily="18" charset="0"/>
              </a:rPr>
              <a:t>Miss Nichols – Monday and Friday</a:t>
            </a:r>
          </a:p>
          <a:p>
            <a:pPr marL="0" indent="0">
              <a:lnSpc>
                <a:spcPct val="106000"/>
              </a:lnSpc>
              <a:spcAft>
                <a:spcPts val="800"/>
              </a:spcAft>
              <a:buNone/>
            </a:pPr>
            <a:r>
              <a:rPr lang="en-GB" sz="6000">
                <a:solidFill>
                  <a:schemeClr val="tx1"/>
                </a:solidFill>
                <a:effectLst/>
                <a:latin typeface="Comic Sans MS" panose="030F0702030302020204" pitchFamily="66" charset="0"/>
                <a:ea typeface="Times New Roman" panose="02020603050405020304" pitchFamily="18" charset="0"/>
              </a:rPr>
              <a:t>                                  Mrs Walton – </a:t>
            </a:r>
            <a:r>
              <a:rPr lang="en-GB" sz="6000">
                <a:solidFill>
                  <a:schemeClr val="tx1"/>
                </a:solidFill>
                <a:latin typeface="Comic Sans MS" panose="030F0702030302020204" pitchFamily="66" charset="0"/>
                <a:ea typeface="Times New Roman" panose="02020603050405020304" pitchFamily="18" charset="0"/>
              </a:rPr>
              <a:t>Tuesday, Wednesday</a:t>
            </a:r>
          </a:p>
          <a:p>
            <a:pPr marL="0" indent="0">
              <a:lnSpc>
                <a:spcPct val="106000"/>
              </a:lnSpc>
              <a:spcAft>
                <a:spcPts val="800"/>
              </a:spcAft>
              <a:buNone/>
            </a:pPr>
            <a:r>
              <a:rPr lang="en-GB" sz="6000">
                <a:solidFill>
                  <a:schemeClr val="tx1"/>
                </a:solidFill>
                <a:latin typeface="Comic Sans MS" panose="030F0702030302020204" pitchFamily="66" charset="0"/>
                <a:ea typeface="Times New Roman" panose="02020603050405020304" pitchFamily="18" charset="0"/>
              </a:rPr>
              <a:t>				  Mrs Midgley Green - Thursday</a:t>
            </a:r>
            <a:endParaRPr lang="en-GB" sz="6000">
              <a:solidFill>
                <a:schemeClr val="tx1"/>
              </a:solidFill>
              <a:effectLst/>
              <a:latin typeface="Comic Sans MS" panose="030F0702030302020204" pitchFamily="66" charset="0"/>
              <a:ea typeface="Times New Roman" panose="02020603050405020304" pitchFamily="18" charset="0"/>
            </a:endParaRPr>
          </a:p>
          <a:p>
            <a:pPr marL="0" indent="0">
              <a:lnSpc>
                <a:spcPct val="106000"/>
              </a:lnSpc>
              <a:spcAft>
                <a:spcPts val="800"/>
              </a:spcAft>
              <a:buNone/>
            </a:pPr>
            <a:r>
              <a:rPr lang="en-GB" sz="6000" b="1" kern="1200">
                <a:solidFill>
                  <a:schemeClr val="tx1"/>
                </a:solidFill>
                <a:effectLst/>
                <a:latin typeface="Comic Sans MS" panose="030F0702030302020204" pitchFamily="66" charset="0"/>
                <a:ea typeface="Calibri" panose="020F0502020204030204" pitchFamily="34" charset="0"/>
              </a:rPr>
              <a:t>PPA Cover:</a:t>
            </a:r>
            <a:r>
              <a:rPr lang="en-GB" sz="6000" kern="1200">
                <a:solidFill>
                  <a:schemeClr val="tx1"/>
                </a:solidFill>
                <a:effectLst/>
                <a:latin typeface="Comic Sans MS" panose="030F0702030302020204" pitchFamily="66" charset="0"/>
                <a:ea typeface="Calibri" panose="020F0502020204030204" pitchFamily="34" charset="0"/>
              </a:rPr>
              <a:t> Friday first session with Sports Coach – Mr </a:t>
            </a:r>
            <a:r>
              <a:rPr lang="en-GB" sz="6000">
                <a:solidFill>
                  <a:schemeClr val="tx1"/>
                </a:solidFill>
                <a:latin typeface="Comic Sans MS" panose="030F0702030302020204" pitchFamily="66" charset="0"/>
                <a:ea typeface="Calibri" panose="020F0502020204030204" pitchFamily="34" charset="0"/>
              </a:rPr>
              <a:t>Lyness</a:t>
            </a:r>
            <a:endParaRPr lang="en-GB" sz="6000" kern="1200">
              <a:solidFill>
                <a:schemeClr val="tx1"/>
              </a:solidFill>
              <a:latin typeface="Comic Sans MS" panose="030F0702030302020204" pitchFamily="66" charset="0"/>
              <a:ea typeface="Calibri" panose="020F0502020204030204" pitchFamily="34" charset="0"/>
            </a:endParaRPr>
          </a:p>
          <a:p>
            <a:pPr>
              <a:lnSpc>
                <a:spcPct val="106000"/>
              </a:lnSpc>
              <a:spcAft>
                <a:spcPts val="800"/>
              </a:spcAft>
            </a:pPr>
            <a:endParaRPr lang="en-GB" sz="6000" b="1" u="sng">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indent="0">
              <a:lnSpc>
                <a:spcPct val="106000"/>
              </a:lnSpc>
              <a:spcAft>
                <a:spcPts val="800"/>
              </a:spcAft>
              <a:buNone/>
            </a:pPr>
            <a:r>
              <a:rPr lang="en-GB" sz="6000" b="1" u="sng">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School Day Timings</a:t>
            </a:r>
            <a:endParaRPr lang="en-GB" sz="6000" u="sng">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Classroom doors open at </a:t>
            </a:r>
            <a:r>
              <a:rPr lang="en-GB" sz="6000" b="1">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8.40am</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for an </a:t>
            </a:r>
            <a:r>
              <a:rPr lang="en-GB" sz="6000" b="1">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8.45am start</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
            </a:r>
          </a:p>
          <a:p>
            <a:pPr marL="0" indent="0">
              <a:lnSpc>
                <a:spcPct val="107000"/>
              </a:lnSpc>
              <a:spcAft>
                <a:spcPts val="800"/>
              </a:spcAft>
              <a:buNone/>
            </a:pP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End of the school day is </a:t>
            </a:r>
            <a:r>
              <a:rPr lang="en-GB" sz="6000" b="1">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3.15pm</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
            </a:r>
          </a:p>
          <a:p>
            <a:pPr marL="0" indent="0">
              <a:lnSpc>
                <a:spcPct val="107000"/>
              </a:lnSpc>
              <a:spcAft>
                <a:spcPts val="800"/>
              </a:spcAft>
              <a:buNone/>
            </a:pPr>
            <a:r>
              <a:rPr lang="en-GB" sz="6000" b="1">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PE Day:</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Tuesday and </a:t>
            </a:r>
            <a:r>
              <a:rPr lang="en-GB" sz="6000">
                <a:solidFill>
                  <a:schemeClr val="tx1"/>
                </a:solidFill>
                <a:latin typeface="Comic Sans MS" panose="030F0702030302020204" pitchFamily="66" charset="0"/>
                <a:ea typeface="Calibri" panose="020F0502020204030204" pitchFamily="34" charset="0"/>
                <a:cs typeface="Times New Roman" panose="02020603050405020304" pitchFamily="18" charset="0"/>
              </a:rPr>
              <a:t>Friday.</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6000" b="1">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PE Kit:</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White </a:t>
            </a:r>
            <a:r>
              <a:rPr lang="en-GB" sz="6000">
                <a:solidFill>
                  <a:schemeClr val="tx1"/>
                </a:solidFill>
                <a:latin typeface="Comic Sans MS" panose="030F0702030302020204" pitchFamily="66" charset="0"/>
                <a:ea typeface="Calibri" panose="020F0502020204030204" pitchFamily="34" charset="0"/>
                <a:cs typeface="Times New Roman" panose="02020603050405020304" pitchFamily="18" charset="0"/>
              </a:rPr>
              <a:t>t-</a:t>
            </a:r>
            <a:r>
              <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shirt, black shorts and daps/trainers.</a:t>
            </a:r>
          </a:p>
          <a:p>
            <a:pPr marL="0" indent="0">
              <a:lnSpc>
                <a:spcPct val="107000"/>
              </a:lnSpc>
              <a:spcAft>
                <a:spcPts val="800"/>
              </a:spcAft>
              <a:buNone/>
            </a:pPr>
            <a:r>
              <a:rPr lang="en-GB" sz="6000">
                <a:solidFill>
                  <a:schemeClr val="tx1"/>
                </a:solidFill>
                <a:latin typeface="Comic Sans MS" panose="030F0702030302020204" pitchFamily="66" charset="0"/>
                <a:ea typeface="Calibri" panose="020F0502020204030204" pitchFamily="34" charset="0"/>
                <a:cs typeface="Times New Roman" panose="02020603050405020304" pitchFamily="18" charset="0"/>
              </a:rPr>
              <a:t>Children are expected to change into their PE kits for PE lessons.</a:t>
            </a:r>
            <a:endParaRPr lang="en-GB" sz="60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endParaRPr lang="en-GB"/>
          </a:p>
        </p:txBody>
      </p:sp>
      <p:pic>
        <p:nvPicPr>
          <p:cNvPr id="2" name="Picture 3" descr="A picture containing indoor, close&#10;&#10;Description automatically generated">
            <a:extLst>
              <a:ext uri="{FF2B5EF4-FFF2-40B4-BE49-F238E27FC236}">
                <a16:creationId xmlns:a16="http://schemas.microsoft.com/office/drawing/2014/main" id="{F68CE8DD-CCE1-86AB-EAAF-D472DCC5379D}"/>
              </a:ext>
            </a:extLst>
          </p:cNvPr>
          <p:cNvPicPr>
            <a:picLocks noChangeAspect="1"/>
          </p:cNvPicPr>
          <p:nvPr/>
        </p:nvPicPr>
        <p:blipFill>
          <a:blip r:embed="rId2"/>
          <a:stretch>
            <a:fillRect/>
          </a:stretch>
        </p:blipFill>
        <p:spPr>
          <a:xfrm>
            <a:off x="783622" y="288524"/>
            <a:ext cx="693107" cy="895611"/>
          </a:xfrm>
          <a:prstGeom prst="rect">
            <a:avLst/>
          </a:prstGeom>
        </p:spPr>
      </p:pic>
    </p:spTree>
    <p:extLst>
      <p:ext uri="{BB962C8B-B14F-4D97-AF65-F5344CB8AC3E}">
        <p14:creationId xmlns:p14="http://schemas.microsoft.com/office/powerpoint/2010/main" val="2172121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5AA9B-F583-8AEB-21FB-9EF5ED19D397}"/>
              </a:ext>
            </a:extLst>
          </p:cNvPr>
          <p:cNvSpPr>
            <a:spLocks noGrp="1"/>
          </p:cNvSpPr>
          <p:nvPr>
            <p:ph type="title"/>
          </p:nvPr>
        </p:nvSpPr>
        <p:spPr>
          <a:xfrm>
            <a:off x="1657840" y="247819"/>
            <a:ext cx="8596668" cy="1320800"/>
          </a:xfrm>
        </p:spPr>
        <p:txBody>
          <a:bodyPr/>
          <a:lstStyle/>
          <a:p>
            <a:r>
              <a:rPr lang="en-GB" u="sng">
                <a:solidFill>
                  <a:schemeClr val="accent6"/>
                </a:solidFill>
                <a:latin typeface="Comic Sans MS" panose="030F0702030302020204" pitchFamily="66" charset="0"/>
              </a:rPr>
              <a:t>Useful information</a:t>
            </a:r>
            <a:r>
              <a:rPr lang="en-GB">
                <a:solidFill>
                  <a:schemeClr val="accent6"/>
                </a:solidFill>
                <a:latin typeface="Comic Sans MS" panose="030F0702030302020204" pitchFamily="66" charset="0"/>
              </a:rPr>
              <a:t>:</a:t>
            </a:r>
          </a:p>
        </p:txBody>
      </p:sp>
      <p:sp>
        <p:nvSpPr>
          <p:cNvPr id="3" name="Content Placeholder 2">
            <a:extLst>
              <a:ext uri="{FF2B5EF4-FFF2-40B4-BE49-F238E27FC236}">
                <a16:creationId xmlns:a16="http://schemas.microsoft.com/office/drawing/2014/main" id="{A01EFF57-7DA0-8E58-0304-68FA76D984A0}"/>
              </a:ext>
            </a:extLst>
          </p:cNvPr>
          <p:cNvSpPr>
            <a:spLocks noGrp="1"/>
          </p:cNvSpPr>
          <p:nvPr>
            <p:ph idx="1"/>
          </p:nvPr>
        </p:nvSpPr>
        <p:spPr>
          <a:xfrm>
            <a:off x="726950" y="1031979"/>
            <a:ext cx="9046970" cy="4541036"/>
          </a:xfrm>
        </p:spPr>
        <p:txBody>
          <a:bodyPr>
            <a:normAutofit/>
          </a:bodyPr>
          <a:lstStyle/>
          <a:p>
            <a:pPr marL="0" indent="0">
              <a:lnSpc>
                <a:spcPct val="107000"/>
              </a:lnSpc>
              <a:spcAft>
                <a:spcPts val="800"/>
              </a:spcAft>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It has been lovely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seeing</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Robin</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class again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over </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these first few days back - they have all had a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very positive</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start to the new school year and supported the new Reception starters brilliantly. </a:t>
            </a:r>
            <a:endParaRPr lang="en-GB" sz="1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We have a wonderful new school website and we are in the process of getting all of our class information on there. If you haven’t had a look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yet</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please do so to become familiar with the new layout. We will be adding information about our new learning themes and photos of what we have been doing throughout the year for you to see on our class page.</a:t>
            </a:r>
          </a:p>
          <a:p>
            <a:pPr marL="0" indent="0">
              <a:lnSpc>
                <a:spcPct val="107000"/>
              </a:lnSpc>
              <a:spcAft>
                <a:spcPts val="800"/>
              </a:spcAft>
              <a:buNone/>
            </a:pPr>
            <a:endPar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329AD7D4-E7C0-3C5A-37BC-C893A2026D83}"/>
              </a:ext>
            </a:extLst>
          </p:cNvPr>
          <p:cNvPicPr>
            <a:picLocks noChangeAspect="1"/>
          </p:cNvPicPr>
          <p:nvPr/>
        </p:nvPicPr>
        <p:blipFill>
          <a:blip r:embed="rId2"/>
          <a:stretch>
            <a:fillRect/>
          </a:stretch>
        </p:blipFill>
        <p:spPr>
          <a:xfrm>
            <a:off x="726949" y="3693979"/>
            <a:ext cx="5003291" cy="2454138"/>
          </a:xfrm>
          <a:prstGeom prst="rect">
            <a:avLst/>
          </a:prstGeom>
        </p:spPr>
      </p:pic>
      <p:pic>
        <p:nvPicPr>
          <p:cNvPr id="9" name="Picture 8">
            <a:extLst>
              <a:ext uri="{FF2B5EF4-FFF2-40B4-BE49-F238E27FC236}">
                <a16:creationId xmlns:a16="http://schemas.microsoft.com/office/drawing/2014/main" id="{D8F470F8-0CFD-ED33-CC71-1A70A28857B7}"/>
              </a:ext>
            </a:extLst>
          </p:cNvPr>
          <p:cNvPicPr>
            <a:picLocks noChangeAspect="1"/>
          </p:cNvPicPr>
          <p:nvPr/>
        </p:nvPicPr>
        <p:blipFill>
          <a:blip r:embed="rId3"/>
          <a:stretch>
            <a:fillRect/>
          </a:stretch>
        </p:blipFill>
        <p:spPr>
          <a:xfrm>
            <a:off x="726949" y="6236886"/>
            <a:ext cx="10458450" cy="571500"/>
          </a:xfrm>
          <a:prstGeom prst="rect">
            <a:avLst/>
          </a:prstGeom>
        </p:spPr>
      </p:pic>
      <p:pic>
        <p:nvPicPr>
          <p:cNvPr id="4" name="Picture 3" descr="A picture containing indoor, close&#10;&#10;Description automatically generated">
            <a:extLst>
              <a:ext uri="{FF2B5EF4-FFF2-40B4-BE49-F238E27FC236}">
                <a16:creationId xmlns:a16="http://schemas.microsoft.com/office/drawing/2014/main" id="{84C01CD3-FCF2-3DDB-84B8-DD7CE024A82B}"/>
              </a:ext>
            </a:extLst>
          </p:cNvPr>
          <p:cNvPicPr>
            <a:picLocks noChangeAspect="1"/>
          </p:cNvPicPr>
          <p:nvPr/>
        </p:nvPicPr>
        <p:blipFill>
          <a:blip r:embed="rId4"/>
          <a:stretch>
            <a:fillRect/>
          </a:stretch>
        </p:blipFill>
        <p:spPr>
          <a:xfrm>
            <a:off x="773658" y="136368"/>
            <a:ext cx="693107" cy="895611"/>
          </a:xfrm>
          <a:prstGeom prst="rect">
            <a:avLst/>
          </a:prstGeom>
        </p:spPr>
      </p:pic>
      <p:pic>
        <p:nvPicPr>
          <p:cNvPr id="7" name="Picture 6">
            <a:extLst>
              <a:ext uri="{FF2B5EF4-FFF2-40B4-BE49-F238E27FC236}">
                <a16:creationId xmlns:a16="http://schemas.microsoft.com/office/drawing/2014/main" id="{5E26E2C5-7110-3242-DB6E-5FCBFA232C53}"/>
              </a:ext>
            </a:extLst>
          </p:cNvPr>
          <p:cNvPicPr>
            <a:picLocks noChangeAspect="1"/>
          </p:cNvPicPr>
          <p:nvPr/>
        </p:nvPicPr>
        <p:blipFill>
          <a:blip r:embed="rId5"/>
          <a:stretch>
            <a:fillRect/>
          </a:stretch>
        </p:blipFill>
        <p:spPr>
          <a:xfrm>
            <a:off x="8569065" y="3606530"/>
            <a:ext cx="2616334" cy="2629035"/>
          </a:xfrm>
          <a:prstGeom prst="rect">
            <a:avLst/>
          </a:prstGeom>
        </p:spPr>
      </p:pic>
    </p:spTree>
    <p:extLst>
      <p:ext uri="{BB962C8B-B14F-4D97-AF65-F5344CB8AC3E}">
        <p14:creationId xmlns:p14="http://schemas.microsoft.com/office/powerpoint/2010/main" val="2065352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AFCF0-45A9-78CB-45C8-870EE29095DD}"/>
              </a:ext>
            </a:extLst>
          </p:cNvPr>
          <p:cNvSpPr>
            <a:spLocks noGrp="1"/>
          </p:cNvSpPr>
          <p:nvPr>
            <p:ph type="title"/>
          </p:nvPr>
        </p:nvSpPr>
        <p:spPr>
          <a:xfrm>
            <a:off x="1947950" y="574321"/>
            <a:ext cx="8596668" cy="1320800"/>
          </a:xfrm>
        </p:spPr>
        <p:txBody>
          <a:bodyPr>
            <a:normAutofit/>
          </a:bodyPr>
          <a:lstStyle/>
          <a:p>
            <a:r>
              <a:rPr lang="en-GB" u="sng">
                <a:solidFill>
                  <a:schemeClr val="accent6"/>
                </a:solidFill>
                <a:effectLst/>
                <a:latin typeface="Comic Sans MS" panose="030F0702030302020204" pitchFamily="66" charset="0"/>
                <a:ea typeface="Calibri" panose="020F0502020204030204" pitchFamily="34" charset="0"/>
                <a:cs typeface="Times New Roman" panose="02020603050405020304" pitchFamily="18" charset="0"/>
              </a:rPr>
              <a:t>What to bring to school every day</a:t>
            </a:r>
            <a:r>
              <a:rPr lang="en-GB">
                <a:solidFill>
                  <a:schemeClr val="accent6"/>
                </a:solidFill>
                <a:effectLst/>
                <a:latin typeface="Comic Sans MS" panose="030F0702030302020204" pitchFamily="66" charset="0"/>
                <a:ea typeface="Calibri" panose="020F0502020204030204" pitchFamily="34" charset="0"/>
                <a:cs typeface="Times New Roman" panose="02020603050405020304" pitchFamily="18" charset="0"/>
              </a:rPr>
              <a:t>:</a:t>
            </a:r>
            <a:endParaRPr lang="en-GB">
              <a:solidFill>
                <a:schemeClr val="accent6"/>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C41B8646-F514-AB0C-2305-7B28819F8C8B}"/>
              </a:ext>
            </a:extLst>
          </p:cNvPr>
          <p:cNvSpPr>
            <a:spLocks noGrp="1"/>
          </p:cNvSpPr>
          <p:nvPr>
            <p:ph idx="1"/>
          </p:nvPr>
        </p:nvSpPr>
        <p:spPr>
          <a:xfrm>
            <a:off x="677334" y="1285552"/>
            <a:ext cx="8999326" cy="5409888"/>
          </a:xfrm>
        </p:spPr>
        <p:txBody>
          <a:bodyPr>
            <a:normAutofit/>
          </a:bodyPr>
          <a:lstStyle/>
          <a:p>
            <a:pPr marL="342900" lvl="0" indent="-342900">
              <a:lnSpc>
                <a:spcPct val="107000"/>
              </a:lnSpc>
              <a:buFont typeface="Symbol" panose="05050102010706020507" pitchFamily="18" charset="2"/>
              <a:buChar char=""/>
            </a:pPr>
            <a:r>
              <a:rPr lang="en-GB" sz="1800">
                <a:solidFill>
                  <a:schemeClr val="accent6"/>
                </a:solidFill>
                <a:effectLst/>
                <a:latin typeface="Comic Sans MS" panose="030F0702030302020204" pitchFamily="66" charset="0"/>
                <a:ea typeface="Calibri" panose="020F0502020204030204" pitchFamily="34" charset="0"/>
                <a:cs typeface="Times New Roman" panose="02020603050405020304" pitchFamily="18" charset="0"/>
              </a:rPr>
              <a:t>Named water bottle</a:t>
            </a:r>
            <a:endParaRPr lang="en-GB" sz="180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a:solidFill>
                  <a:schemeClr val="accent6"/>
                </a:solidFill>
                <a:latin typeface="Comic Sans MS" panose="030F0702030302020204" pitchFamily="66" charset="0"/>
                <a:ea typeface="Calibri" panose="020F0502020204030204" pitchFamily="34" charset="0"/>
                <a:cs typeface="Times New Roman" panose="02020603050405020304" pitchFamily="18" charset="0"/>
              </a:rPr>
              <a:t>S</a:t>
            </a:r>
            <a:r>
              <a:rPr lang="en-GB" sz="1800">
                <a:solidFill>
                  <a:schemeClr val="accent6"/>
                </a:solidFill>
                <a:effectLst/>
                <a:latin typeface="Comic Sans MS" panose="030F0702030302020204" pitchFamily="66" charset="0"/>
                <a:ea typeface="Calibri" panose="020F0502020204030204" pitchFamily="34" charset="0"/>
                <a:cs typeface="Times New Roman" panose="02020603050405020304" pitchFamily="18" charset="0"/>
              </a:rPr>
              <a:t>chool bookbag </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containing their reading book folder and reading record.</a:t>
            </a:r>
            <a:endParaRPr lang="en-GB" sz="1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a:solidFill>
                  <a:schemeClr val="accent6"/>
                </a:solidFill>
                <a:effectLst/>
                <a:latin typeface="Comic Sans MS" panose="030F0702030302020204" pitchFamily="66" charset="0"/>
                <a:ea typeface="Calibri" panose="020F0502020204030204" pitchFamily="34" charset="0"/>
                <a:cs typeface="Times New Roman" panose="02020603050405020304" pitchFamily="18" charset="0"/>
              </a:rPr>
              <a:t>Named coat</a:t>
            </a:r>
            <a:endParaRPr lang="en-GB" sz="180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1800">
                <a:solidFill>
                  <a:schemeClr val="accent6"/>
                </a:solidFill>
                <a:effectLst/>
                <a:latin typeface="Comic Sans MS" panose="030F0702030302020204" pitchFamily="66" charset="0"/>
                <a:ea typeface="Calibri" panose="020F0502020204030204" pitchFamily="34" charset="0"/>
                <a:cs typeface="Times New Roman" panose="02020603050405020304" pitchFamily="18" charset="0"/>
              </a:rPr>
              <a:t>Fruit</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 School fruit is provided daily for Year 1 and 2 children. We never know what this fruit may be, so you may want to provide a healthy snack for break time to ensure your child has something they like. This can be a piece of fruit or a fruit or cereal bar (NO chocolate bars or crisps). </a:t>
            </a:r>
          </a:p>
          <a:p>
            <a:pPr marL="342900" lvl="0" indent="-342900">
              <a:lnSpc>
                <a:spcPct val="107000"/>
              </a:lnSpc>
              <a:buFont typeface="Symbol" panose="05050102010706020507" pitchFamily="18" charset="2"/>
              <a:buChar char=""/>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Please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remember</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that we are a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NUT</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FREE school. </a:t>
            </a:r>
          </a:p>
          <a:p>
            <a:pPr marL="342900" lvl="0" indent="-342900">
              <a:lnSpc>
                <a:spcPct val="107000"/>
              </a:lnSpc>
              <a:spcAft>
                <a:spcPts val="800"/>
              </a:spcAft>
              <a:buFont typeface="Symbol" panose="05050102010706020507" pitchFamily="18" charset="2"/>
              <a:buChar char=""/>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Please do not bring toys to school.</a:t>
            </a:r>
          </a:p>
          <a:p>
            <a:pPr>
              <a:lnSpc>
                <a:spcPct val="107000"/>
              </a:lnSpc>
              <a:spcAft>
                <a:spcPts val="800"/>
              </a:spcAft>
              <a:buFont typeface="Symbol" panose="05050102010706020507" pitchFamily="18" charset="2"/>
              <a:buChar char=""/>
            </a:pPr>
            <a:r>
              <a:rPr lang="en-GB">
                <a:solidFill>
                  <a:schemeClr val="accent6"/>
                </a:solidFill>
                <a:latin typeface="Comic Sans MS" panose="030F0702030302020204" pitchFamily="66" charset="0"/>
                <a:ea typeface="Calibri" panose="020F0502020204030204" pitchFamily="34" charset="0"/>
                <a:cs typeface="Times New Roman" panose="02020603050405020304" pitchFamily="18" charset="0"/>
              </a:rPr>
              <a:t>*Milk</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 - </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You have the option to pay for milk for your child to have every day by ordering directly from the dairy -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School Milk Services </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Please see the school office if you require information about this. </a:t>
            </a:r>
          </a:p>
          <a:p>
            <a:pPr>
              <a:lnSpc>
                <a:spcPct val="107000"/>
              </a:lnSpc>
              <a:spcAft>
                <a:spcPts val="800"/>
              </a:spcAft>
              <a:buFont typeface="Symbol" panose="05050102010706020507" pitchFamily="18" charset="2"/>
              <a:buChar char=""/>
            </a:pPr>
            <a:r>
              <a:rPr lang="en-GB" sz="1800">
                <a:solidFill>
                  <a:schemeClr val="accent6"/>
                </a:solidFill>
                <a:effectLst/>
                <a:latin typeface="Comic Sans MS" panose="030F0702030302020204" pitchFamily="66" charset="0"/>
                <a:ea typeface="Calibri" panose="020F0502020204030204" pitchFamily="34" charset="0"/>
                <a:cs typeface="Times New Roman" panose="02020603050405020304" pitchFamily="18" charset="0"/>
              </a:rPr>
              <a:t>PE Kits </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stay in school and are sent home every half term.  </a:t>
            </a:r>
          </a:p>
          <a:p>
            <a:pPr>
              <a:lnSpc>
                <a:spcPct val="107000"/>
              </a:lnSpc>
              <a:spcAft>
                <a:spcPts val="800"/>
              </a:spcAft>
              <a:buFont typeface="Symbol" panose="05050102010706020507" pitchFamily="18" charset="2"/>
              <a:buChar char=""/>
            </a:pPr>
            <a:endParaRPr lang="en-GB" sz="1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b="1"/>
          </a:p>
        </p:txBody>
      </p:sp>
      <p:pic>
        <p:nvPicPr>
          <p:cNvPr id="4" name="Picture 3" descr="A picture containing indoor, close&#10;&#10;Description automatically generated">
            <a:extLst>
              <a:ext uri="{FF2B5EF4-FFF2-40B4-BE49-F238E27FC236}">
                <a16:creationId xmlns:a16="http://schemas.microsoft.com/office/drawing/2014/main" id="{08BE3D1E-9CAC-E0D5-66FF-6D7A76909B87}"/>
              </a:ext>
            </a:extLst>
          </p:cNvPr>
          <p:cNvPicPr>
            <a:picLocks noChangeAspect="1"/>
          </p:cNvPicPr>
          <p:nvPr/>
        </p:nvPicPr>
        <p:blipFill>
          <a:blip r:embed="rId2"/>
          <a:stretch>
            <a:fillRect/>
          </a:stretch>
        </p:blipFill>
        <p:spPr>
          <a:xfrm>
            <a:off x="773658" y="339110"/>
            <a:ext cx="693107" cy="895611"/>
          </a:xfrm>
          <a:prstGeom prst="rect">
            <a:avLst/>
          </a:prstGeom>
        </p:spPr>
      </p:pic>
    </p:spTree>
    <p:extLst>
      <p:ext uri="{BB962C8B-B14F-4D97-AF65-F5344CB8AC3E}">
        <p14:creationId xmlns:p14="http://schemas.microsoft.com/office/powerpoint/2010/main" val="88709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932B2-ACEE-0614-A860-B679D347E66F}"/>
              </a:ext>
            </a:extLst>
          </p:cNvPr>
          <p:cNvSpPr>
            <a:spLocks noGrp="1"/>
          </p:cNvSpPr>
          <p:nvPr>
            <p:ph type="title"/>
          </p:nvPr>
        </p:nvSpPr>
        <p:spPr>
          <a:xfrm>
            <a:off x="2029884" y="561975"/>
            <a:ext cx="8596668" cy="1320800"/>
          </a:xfrm>
        </p:spPr>
        <p:txBody>
          <a:bodyPr/>
          <a:lstStyle/>
          <a:p>
            <a:r>
              <a:rPr lang="en-GB" u="sng">
                <a:solidFill>
                  <a:schemeClr val="accent6"/>
                </a:solidFill>
                <a:latin typeface="Comic Sans MS" panose="030F0702030302020204" pitchFamily="66" charset="0"/>
              </a:rPr>
              <a:t>Topic themes</a:t>
            </a:r>
            <a:r>
              <a:rPr lang="en-GB">
                <a:solidFill>
                  <a:schemeClr val="accent6"/>
                </a:solidFill>
                <a:latin typeface="Comic Sans MS" panose="030F0702030302020204" pitchFamily="66" charset="0"/>
              </a:rPr>
              <a:t>:</a:t>
            </a:r>
          </a:p>
        </p:txBody>
      </p:sp>
      <p:sp>
        <p:nvSpPr>
          <p:cNvPr id="3" name="Content Placeholder 2">
            <a:extLst>
              <a:ext uri="{FF2B5EF4-FFF2-40B4-BE49-F238E27FC236}">
                <a16:creationId xmlns:a16="http://schemas.microsoft.com/office/drawing/2014/main" id="{94D5BFC7-3EA9-494F-C0DE-E7D3D91D9BD2}"/>
              </a:ext>
            </a:extLst>
          </p:cNvPr>
          <p:cNvSpPr>
            <a:spLocks noGrp="1"/>
          </p:cNvSpPr>
          <p:nvPr>
            <p:ph idx="1"/>
          </p:nvPr>
        </p:nvSpPr>
        <p:spPr>
          <a:xfrm>
            <a:off x="677334" y="1488613"/>
            <a:ext cx="8596668" cy="3880773"/>
          </a:xfrm>
        </p:spPr>
        <p:txBody>
          <a:bodyPr>
            <a:normAutofit/>
          </a:bodyPr>
          <a:lstStyle/>
          <a:p>
            <a:pPr marL="0" indent="0">
              <a:buNone/>
            </a:pPr>
            <a:r>
              <a:rPr lang="en-GB"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Theme overview – this will soon be on our class page on the school website.</a:t>
            </a:r>
          </a:p>
          <a:p>
            <a:pPr marL="0" indent="0">
              <a:buNone/>
            </a:pPr>
            <a:r>
              <a:rPr lang="en-GB"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This will look slightly different from the Reception grid you are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used to as </a:t>
            </a:r>
            <a:r>
              <a:rPr lang="en-GB"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the Year 1 children will be following the Key Stage One National Curriculum in all subject areas e.g. History, Geography, Science, Design &amp; Technology, Music, Art, RHSE and PE.</a:t>
            </a:r>
          </a:p>
          <a:p>
            <a:pPr marL="0" indent="0">
              <a:buNone/>
            </a:pPr>
            <a:endParaRPr lang="en-GB" dirty="0">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18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Show and Tell will continue to be on Fridays.</a:t>
            </a:r>
          </a:p>
          <a:p>
            <a:pPr marL="0" indent="0">
              <a:buNone/>
            </a:pPr>
            <a:endParaRPr lang="en-GB" sz="18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For our first learning theme for Terms 1&amp;2 we will look at “What makes our local area special?” with a focus on Clevedon Pier. </a:t>
            </a:r>
            <a:endPar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4" name="Picture 3" descr="A picture containing indoor, close&#10;&#10;Description automatically generated">
            <a:extLst>
              <a:ext uri="{FF2B5EF4-FFF2-40B4-BE49-F238E27FC236}">
                <a16:creationId xmlns:a16="http://schemas.microsoft.com/office/drawing/2014/main" id="{F9EB2100-C623-EA05-4C3A-A2B3031651BD}"/>
              </a:ext>
            </a:extLst>
          </p:cNvPr>
          <p:cNvPicPr>
            <a:picLocks noChangeAspect="1"/>
          </p:cNvPicPr>
          <p:nvPr/>
        </p:nvPicPr>
        <p:blipFill>
          <a:blip r:embed="rId2"/>
          <a:stretch>
            <a:fillRect/>
          </a:stretch>
        </p:blipFill>
        <p:spPr>
          <a:xfrm>
            <a:off x="677334" y="326764"/>
            <a:ext cx="693107" cy="895611"/>
          </a:xfrm>
          <a:prstGeom prst="rect">
            <a:avLst/>
          </a:prstGeom>
        </p:spPr>
      </p:pic>
    </p:spTree>
    <p:extLst>
      <p:ext uri="{BB962C8B-B14F-4D97-AF65-F5344CB8AC3E}">
        <p14:creationId xmlns:p14="http://schemas.microsoft.com/office/powerpoint/2010/main" val="2995491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7BC81-D41B-439F-7E14-44C4D4438B57}"/>
              </a:ext>
            </a:extLst>
          </p:cNvPr>
          <p:cNvSpPr>
            <a:spLocks noGrp="1"/>
          </p:cNvSpPr>
          <p:nvPr>
            <p:ph type="title"/>
          </p:nvPr>
        </p:nvSpPr>
        <p:spPr>
          <a:xfrm>
            <a:off x="1896534" y="604837"/>
            <a:ext cx="8596668" cy="1320800"/>
          </a:xfrm>
        </p:spPr>
        <p:txBody>
          <a:bodyPr/>
          <a:lstStyle/>
          <a:p>
            <a:r>
              <a:rPr lang="en-GB" u="sng">
                <a:solidFill>
                  <a:schemeClr val="accent6"/>
                </a:solidFill>
                <a:latin typeface="Comic Sans MS" panose="030F0702030302020204" pitchFamily="66" charset="0"/>
              </a:rPr>
              <a:t>Reading</a:t>
            </a:r>
            <a:r>
              <a:rPr lang="en-GB">
                <a:solidFill>
                  <a:schemeClr val="accent6"/>
                </a:solidFill>
                <a:latin typeface="Comic Sans MS" panose="030F0702030302020204" pitchFamily="66" charset="0"/>
              </a:rPr>
              <a:t>: </a:t>
            </a:r>
          </a:p>
        </p:txBody>
      </p:sp>
      <p:sp>
        <p:nvSpPr>
          <p:cNvPr id="3" name="Content Placeholder 2">
            <a:extLst>
              <a:ext uri="{FF2B5EF4-FFF2-40B4-BE49-F238E27FC236}">
                <a16:creationId xmlns:a16="http://schemas.microsoft.com/office/drawing/2014/main" id="{AF4CC6E3-DD09-EE2B-CE77-E7355F92BEBA}"/>
              </a:ext>
            </a:extLst>
          </p:cNvPr>
          <p:cNvSpPr>
            <a:spLocks noGrp="1"/>
          </p:cNvSpPr>
          <p:nvPr>
            <p:ph idx="1"/>
          </p:nvPr>
        </p:nvSpPr>
        <p:spPr>
          <a:xfrm>
            <a:off x="677334" y="1488613"/>
            <a:ext cx="8596668" cy="3880773"/>
          </a:xfrm>
        </p:spPr>
        <p:txBody>
          <a:bodyPr/>
          <a:lstStyle/>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It is really important that you try to read with your child at home as much as possible. We aim for 5 reads a week as a minimum.</a:t>
            </a:r>
          </a:p>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Please try and hear your child read every day and record in their reading record when you have read with them. </a:t>
            </a:r>
          </a:p>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For our whole school reading challenge, we count all the reads that your child does with an adult in school and at home. Reads will be counted at the end of each week and the children gain different certificates for the number of reads they achieve throughout the school year.</a:t>
            </a:r>
          </a:p>
          <a:p>
            <a:pPr marL="0" indent="0">
              <a:buNone/>
            </a:pP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a:p>
          <a:p>
            <a:pPr marL="0" indent="0">
              <a:buNone/>
            </a:pPr>
            <a:endParaRPr lang="en-GB"/>
          </a:p>
        </p:txBody>
      </p:sp>
      <p:pic>
        <p:nvPicPr>
          <p:cNvPr id="1030" name="Picture 6" descr="Image result for pictures of reading books">
            <a:extLst>
              <a:ext uri="{FF2B5EF4-FFF2-40B4-BE49-F238E27FC236}">
                <a16:creationId xmlns:a16="http://schemas.microsoft.com/office/drawing/2014/main" id="{F657A650-D6F8-40EB-C132-BE11B16E67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2775" y="4221623"/>
            <a:ext cx="3962400" cy="2295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A picture containing indoor, close&#10;&#10;Description automatically generated">
            <a:extLst>
              <a:ext uri="{FF2B5EF4-FFF2-40B4-BE49-F238E27FC236}">
                <a16:creationId xmlns:a16="http://schemas.microsoft.com/office/drawing/2014/main" id="{01843FBF-40C2-2E8E-8767-8095A40A47FC}"/>
              </a:ext>
            </a:extLst>
          </p:cNvPr>
          <p:cNvPicPr>
            <a:picLocks noChangeAspect="1"/>
          </p:cNvPicPr>
          <p:nvPr/>
        </p:nvPicPr>
        <p:blipFill>
          <a:blip r:embed="rId3"/>
          <a:stretch>
            <a:fillRect/>
          </a:stretch>
        </p:blipFill>
        <p:spPr>
          <a:xfrm>
            <a:off x="677334" y="369626"/>
            <a:ext cx="693107" cy="895611"/>
          </a:xfrm>
          <a:prstGeom prst="rect">
            <a:avLst/>
          </a:prstGeom>
        </p:spPr>
      </p:pic>
    </p:spTree>
    <p:extLst>
      <p:ext uri="{BB962C8B-B14F-4D97-AF65-F5344CB8AC3E}">
        <p14:creationId xmlns:p14="http://schemas.microsoft.com/office/powerpoint/2010/main" val="2208414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FFE33-2F37-9166-B5A0-0FABE81C2B88}"/>
              </a:ext>
            </a:extLst>
          </p:cNvPr>
          <p:cNvSpPr>
            <a:spLocks noGrp="1"/>
          </p:cNvSpPr>
          <p:nvPr>
            <p:ph type="title"/>
          </p:nvPr>
        </p:nvSpPr>
        <p:spPr>
          <a:xfrm>
            <a:off x="1978641" y="549275"/>
            <a:ext cx="8596668" cy="1320800"/>
          </a:xfrm>
        </p:spPr>
        <p:txBody>
          <a:bodyPr/>
          <a:lstStyle/>
          <a:p>
            <a:r>
              <a:rPr lang="en-GB" u="sng">
                <a:solidFill>
                  <a:schemeClr val="accent6"/>
                </a:solidFill>
                <a:latin typeface="Comic Sans MS" panose="030F0702030302020204" pitchFamily="66" charset="0"/>
              </a:rPr>
              <a:t>Spellings/homework</a:t>
            </a:r>
            <a:r>
              <a:rPr lang="en-GB">
                <a:solidFill>
                  <a:schemeClr val="accent6"/>
                </a:solidFill>
                <a:latin typeface="Comic Sans MS" panose="030F0702030302020204" pitchFamily="66" charset="0"/>
              </a:rPr>
              <a:t>:</a:t>
            </a:r>
          </a:p>
        </p:txBody>
      </p:sp>
      <p:sp>
        <p:nvSpPr>
          <p:cNvPr id="3" name="Content Placeholder 2">
            <a:extLst>
              <a:ext uri="{FF2B5EF4-FFF2-40B4-BE49-F238E27FC236}">
                <a16:creationId xmlns:a16="http://schemas.microsoft.com/office/drawing/2014/main" id="{BACE8625-6A35-0974-14F0-51C50588E8D1}"/>
              </a:ext>
            </a:extLst>
          </p:cNvPr>
          <p:cNvSpPr>
            <a:spLocks noGrp="1"/>
          </p:cNvSpPr>
          <p:nvPr>
            <p:ph idx="1"/>
          </p:nvPr>
        </p:nvSpPr>
        <p:spPr>
          <a:xfrm>
            <a:off x="563034" y="1488613"/>
            <a:ext cx="8596668" cy="3880773"/>
          </a:xfrm>
        </p:spPr>
        <p:txBody>
          <a:bodyPr>
            <a:normAutofit fontScale="92500" lnSpcReduction="10000"/>
          </a:bodyPr>
          <a:lstStyle/>
          <a:p>
            <a:pPr marL="0" indent="0">
              <a:buNone/>
            </a:pP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Reading everyday at home is an expectation. </a:t>
            </a:r>
          </a:p>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Y1 children will also have a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s</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pelling word list which will be given out at the beginning of each term and labelled with the date</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 T</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he children will practise these spellings in school, but these will also need practising at home. </a:t>
            </a:r>
          </a:p>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They will be a mixture of non decodable Common Exception Words and words following a familiar phonics spelling rule each week. </a:t>
            </a:r>
          </a:p>
          <a:p>
            <a:pPr marL="0" indent="0">
              <a:buNone/>
            </a:pP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If spelling sheets get lost, please ask for another one. Spellings can be also found on our Robin Class page.</a:t>
            </a:r>
            <a:endPar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There will be a spelling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check</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every Friday morning. The spellings will be marked with the children so they will be aware of their scores. We will put a sticker in their reading record so you know how they are getting on. </a:t>
            </a:r>
          </a:p>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We may also give out more practical topic related homework projects throughout the year. </a:t>
            </a:r>
            <a:endParaRPr lang="en-GB" sz="1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pic>
        <p:nvPicPr>
          <p:cNvPr id="5" name="Picture 4" descr="A picture containing indoor, close&#10;&#10;Description automatically generated">
            <a:extLst>
              <a:ext uri="{FF2B5EF4-FFF2-40B4-BE49-F238E27FC236}">
                <a16:creationId xmlns:a16="http://schemas.microsoft.com/office/drawing/2014/main" id="{83BDD7EF-6B57-71A1-31A7-24CD75193569}"/>
              </a:ext>
            </a:extLst>
          </p:cNvPr>
          <p:cNvPicPr>
            <a:picLocks noChangeAspect="1"/>
          </p:cNvPicPr>
          <p:nvPr/>
        </p:nvPicPr>
        <p:blipFill>
          <a:blip r:embed="rId2"/>
          <a:stretch>
            <a:fillRect/>
          </a:stretch>
        </p:blipFill>
        <p:spPr>
          <a:xfrm>
            <a:off x="751887" y="314064"/>
            <a:ext cx="693107" cy="895611"/>
          </a:xfrm>
          <a:prstGeom prst="rect">
            <a:avLst/>
          </a:prstGeom>
        </p:spPr>
      </p:pic>
    </p:spTree>
    <p:extLst>
      <p:ext uri="{BB962C8B-B14F-4D97-AF65-F5344CB8AC3E}">
        <p14:creationId xmlns:p14="http://schemas.microsoft.com/office/powerpoint/2010/main" val="1284867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E4C36-8831-B288-7B50-5D8882CC0B73}"/>
              </a:ext>
            </a:extLst>
          </p:cNvPr>
          <p:cNvSpPr>
            <a:spLocks noGrp="1"/>
          </p:cNvSpPr>
          <p:nvPr>
            <p:ph type="title"/>
          </p:nvPr>
        </p:nvSpPr>
        <p:spPr>
          <a:xfrm>
            <a:off x="2144184" y="549274"/>
            <a:ext cx="8596668" cy="1320800"/>
          </a:xfrm>
        </p:spPr>
        <p:txBody>
          <a:bodyPr/>
          <a:lstStyle/>
          <a:p>
            <a:r>
              <a:rPr lang="en-GB" u="sng">
                <a:solidFill>
                  <a:schemeClr val="accent6"/>
                </a:solidFill>
                <a:latin typeface="Comic Sans MS" panose="030F0702030302020204" pitchFamily="66" charset="0"/>
              </a:rPr>
              <a:t>Attendance</a:t>
            </a:r>
            <a:r>
              <a:rPr lang="en-GB">
                <a:solidFill>
                  <a:schemeClr val="accent6"/>
                </a:solidFill>
                <a:latin typeface="Comic Sans MS" panose="030F0702030302020204" pitchFamily="66" charset="0"/>
              </a:rPr>
              <a:t>:</a:t>
            </a:r>
          </a:p>
        </p:txBody>
      </p:sp>
      <p:sp>
        <p:nvSpPr>
          <p:cNvPr id="3" name="Content Placeholder 2">
            <a:extLst>
              <a:ext uri="{FF2B5EF4-FFF2-40B4-BE49-F238E27FC236}">
                <a16:creationId xmlns:a16="http://schemas.microsoft.com/office/drawing/2014/main" id="{B14CC0B0-D80C-C162-78F7-E6F30ACFE084}"/>
              </a:ext>
            </a:extLst>
          </p:cNvPr>
          <p:cNvSpPr>
            <a:spLocks noGrp="1"/>
          </p:cNvSpPr>
          <p:nvPr>
            <p:ph idx="1"/>
          </p:nvPr>
        </p:nvSpPr>
        <p:spPr/>
        <p:txBody>
          <a:bodyPr/>
          <a:lstStyle/>
          <a:p>
            <a:pPr marL="0" indent="0">
              <a:lnSpc>
                <a:spcPct val="107000"/>
              </a:lnSpc>
              <a:spcAft>
                <a:spcPts val="800"/>
              </a:spcAft>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Attendance is monitored closely so please avoid taking holidays during term time, it would result in your child missing whole chunks of work. </a:t>
            </a:r>
          </a:p>
          <a:p>
            <a:pPr marL="0" indent="0">
              <a:lnSpc>
                <a:spcPct val="107000"/>
              </a:lnSpc>
              <a:spcAft>
                <a:spcPts val="800"/>
              </a:spcAft>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Please ensure the office is informed if your child is going to be absent for any reason.</a:t>
            </a:r>
            <a:endParaRPr lang="en-GB" sz="1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a:p>
        </p:txBody>
      </p:sp>
      <p:pic>
        <p:nvPicPr>
          <p:cNvPr id="5" name="Picture 4" descr="A picture containing indoor, close&#10;&#10;Description automatically generated">
            <a:extLst>
              <a:ext uri="{FF2B5EF4-FFF2-40B4-BE49-F238E27FC236}">
                <a16:creationId xmlns:a16="http://schemas.microsoft.com/office/drawing/2014/main" id="{15578E0D-A371-C7DB-0884-0C828273FBA3}"/>
              </a:ext>
            </a:extLst>
          </p:cNvPr>
          <p:cNvPicPr>
            <a:picLocks noChangeAspect="1"/>
          </p:cNvPicPr>
          <p:nvPr/>
        </p:nvPicPr>
        <p:blipFill>
          <a:blip r:embed="rId2"/>
          <a:stretch>
            <a:fillRect/>
          </a:stretch>
        </p:blipFill>
        <p:spPr>
          <a:xfrm>
            <a:off x="758041" y="368832"/>
            <a:ext cx="693107" cy="895611"/>
          </a:xfrm>
          <a:prstGeom prst="rect">
            <a:avLst/>
          </a:prstGeom>
        </p:spPr>
      </p:pic>
    </p:spTree>
    <p:extLst>
      <p:ext uri="{BB962C8B-B14F-4D97-AF65-F5344CB8AC3E}">
        <p14:creationId xmlns:p14="http://schemas.microsoft.com/office/powerpoint/2010/main" val="265006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30DFE-CF6D-1EC3-06B6-F735CD650FC4}"/>
              </a:ext>
            </a:extLst>
          </p:cNvPr>
          <p:cNvSpPr>
            <a:spLocks noGrp="1"/>
          </p:cNvSpPr>
          <p:nvPr>
            <p:ph type="ctrTitle"/>
          </p:nvPr>
        </p:nvSpPr>
        <p:spPr>
          <a:xfrm>
            <a:off x="2212532" y="388975"/>
            <a:ext cx="7766936" cy="627649"/>
          </a:xfrm>
        </p:spPr>
        <p:txBody>
          <a:bodyPr/>
          <a:lstStyle/>
          <a:p>
            <a:pPr algn="l"/>
            <a:r>
              <a:rPr lang="en-GB" sz="3600" u="sng">
                <a:solidFill>
                  <a:schemeClr val="accent6"/>
                </a:solidFill>
                <a:latin typeface="Comic Sans MS" panose="030F0702030302020204" pitchFamily="66" charset="0"/>
              </a:rPr>
              <a:t>Forest School</a:t>
            </a:r>
            <a:r>
              <a:rPr lang="en-GB" sz="3600">
                <a:solidFill>
                  <a:schemeClr val="accent6"/>
                </a:solidFill>
                <a:latin typeface="Comic Sans MS" panose="030F0702030302020204" pitchFamily="66" charset="0"/>
              </a:rPr>
              <a:t>:</a:t>
            </a:r>
          </a:p>
        </p:txBody>
      </p:sp>
      <p:sp>
        <p:nvSpPr>
          <p:cNvPr id="3" name="Subtitle 2">
            <a:extLst>
              <a:ext uri="{FF2B5EF4-FFF2-40B4-BE49-F238E27FC236}">
                <a16:creationId xmlns:a16="http://schemas.microsoft.com/office/drawing/2014/main" id="{3A056EC7-ECFF-6082-38E9-0E80D019CC08}"/>
              </a:ext>
            </a:extLst>
          </p:cNvPr>
          <p:cNvSpPr>
            <a:spLocks noGrp="1"/>
          </p:cNvSpPr>
          <p:nvPr>
            <p:ph type="subTitle" idx="1"/>
          </p:nvPr>
        </p:nvSpPr>
        <p:spPr>
          <a:xfrm>
            <a:off x="832876" y="1307638"/>
            <a:ext cx="9621764" cy="4676602"/>
          </a:xfrm>
        </p:spPr>
        <p:txBody>
          <a:bodyPr>
            <a:normAutofit/>
          </a:bodyPr>
          <a:lstStyle/>
          <a:p>
            <a:pPr algn="l"/>
            <a:r>
              <a:rPr lang="en-GB">
                <a:solidFill>
                  <a:schemeClr val="tx1"/>
                </a:solidFill>
                <a:latin typeface="Comic Sans MS" panose="030F0702030302020204" pitchFamily="66" charset="0"/>
              </a:rPr>
              <a:t>Each class will have the opportunity to take part in a Forest School Club which will be taking place during a </a:t>
            </a:r>
            <a:r>
              <a:rPr lang="en-GB" u="sng">
                <a:solidFill>
                  <a:schemeClr val="tx1"/>
                </a:solidFill>
                <a:latin typeface="Comic Sans MS" panose="030F0702030302020204" pitchFamily="66" charset="0"/>
              </a:rPr>
              <a:t>Tuesday</a:t>
            </a:r>
            <a:r>
              <a:rPr lang="en-GB">
                <a:solidFill>
                  <a:schemeClr val="tx1"/>
                </a:solidFill>
                <a:latin typeface="Comic Sans MS" panose="030F0702030302020204" pitchFamily="66" charset="0"/>
              </a:rPr>
              <a:t> lunch time.  </a:t>
            </a:r>
          </a:p>
          <a:p>
            <a:pPr algn="l"/>
            <a:endParaRPr lang="en-GB">
              <a:solidFill>
                <a:schemeClr val="tx1"/>
              </a:solidFill>
              <a:latin typeface="Comic Sans MS" panose="030F0702030302020204" pitchFamily="66" charset="0"/>
            </a:endParaRPr>
          </a:p>
          <a:p>
            <a:pPr algn="l"/>
            <a:r>
              <a:rPr lang="en-GB">
                <a:solidFill>
                  <a:schemeClr val="tx1"/>
                </a:solidFill>
                <a:latin typeface="Comic Sans MS" panose="030F0702030302020204" pitchFamily="66" charset="0"/>
              </a:rPr>
              <a:t>The children will get changed, eat their lunch and then meet Becky our forest school leader. The session is led by her.</a:t>
            </a:r>
          </a:p>
          <a:p>
            <a:pPr algn="l"/>
            <a:r>
              <a:rPr lang="en-GB">
                <a:solidFill>
                  <a:schemeClr val="tx1"/>
                </a:solidFill>
                <a:latin typeface="Comic Sans MS" panose="030F0702030302020204" pitchFamily="66" charset="0"/>
              </a:rPr>
              <a:t>We will let you know when it is our class turn for their block of sessions. </a:t>
            </a:r>
          </a:p>
          <a:p>
            <a:pPr algn="l"/>
            <a:endParaRPr lang="en-GB">
              <a:solidFill>
                <a:schemeClr val="tx1"/>
              </a:solidFill>
              <a:latin typeface="Comic Sans MS" panose="030F0702030302020204" pitchFamily="66" charset="0"/>
            </a:endParaRPr>
          </a:p>
          <a:p>
            <a:pPr algn="l"/>
            <a:r>
              <a:rPr lang="en-GB">
                <a:solidFill>
                  <a:schemeClr val="tx1"/>
                </a:solidFill>
                <a:latin typeface="Comic Sans MS" panose="030F0702030302020204" pitchFamily="66" charset="0"/>
              </a:rPr>
              <a:t>Your child will need appropriate outdoor clothes to change into as they can get muddy and sometimes smell smoky when they use the fire pit. They will also need wellies or appropriate outdoor footwear. We are happy for the children to leave their forest school bag in school. Forest School takes place in all weathers, so please think about sending in waterproofs if wet weather is forecast. </a:t>
            </a:r>
          </a:p>
          <a:p>
            <a:pPr algn="l"/>
            <a:endParaRPr lang="en-GB" sz="2000">
              <a:solidFill>
                <a:schemeClr val="tx1"/>
              </a:solidFill>
              <a:latin typeface="Comic Sans MS" panose="030F0702030302020204" pitchFamily="66" charset="0"/>
            </a:endParaRPr>
          </a:p>
          <a:p>
            <a:pPr algn="l"/>
            <a:endParaRPr lang="en-GB" sz="2000">
              <a:solidFill>
                <a:schemeClr val="tx1"/>
              </a:solidFill>
              <a:latin typeface="Comic Sans MS" panose="030F0702030302020204" pitchFamily="66" charset="0"/>
            </a:endParaRPr>
          </a:p>
        </p:txBody>
      </p:sp>
      <p:pic>
        <p:nvPicPr>
          <p:cNvPr id="5" name="Picture 4" descr="A picture containing indoor, close&#10;&#10;Description automatically generated">
            <a:extLst>
              <a:ext uri="{FF2B5EF4-FFF2-40B4-BE49-F238E27FC236}">
                <a16:creationId xmlns:a16="http://schemas.microsoft.com/office/drawing/2014/main" id="{A9829002-F8C7-110E-2C5A-7A7800D1CEEB}"/>
              </a:ext>
            </a:extLst>
          </p:cNvPr>
          <p:cNvPicPr>
            <a:picLocks noChangeAspect="1"/>
          </p:cNvPicPr>
          <p:nvPr/>
        </p:nvPicPr>
        <p:blipFill>
          <a:blip r:embed="rId2"/>
          <a:stretch>
            <a:fillRect/>
          </a:stretch>
        </p:blipFill>
        <p:spPr>
          <a:xfrm>
            <a:off x="832876" y="254993"/>
            <a:ext cx="693107" cy="895611"/>
          </a:xfrm>
          <a:prstGeom prst="rect">
            <a:avLst/>
          </a:prstGeom>
        </p:spPr>
      </p:pic>
    </p:spTree>
    <p:extLst>
      <p:ext uri="{BB962C8B-B14F-4D97-AF65-F5344CB8AC3E}">
        <p14:creationId xmlns:p14="http://schemas.microsoft.com/office/powerpoint/2010/main" val="3489929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24711-7103-5E4A-967F-07D8D455479E}"/>
              </a:ext>
            </a:extLst>
          </p:cNvPr>
          <p:cNvSpPr>
            <a:spLocks noGrp="1"/>
          </p:cNvSpPr>
          <p:nvPr>
            <p:ph type="title"/>
          </p:nvPr>
        </p:nvSpPr>
        <p:spPr>
          <a:xfrm>
            <a:off x="2050742" y="467557"/>
            <a:ext cx="6521924" cy="1320800"/>
          </a:xfrm>
        </p:spPr>
        <p:txBody>
          <a:bodyPr/>
          <a:lstStyle/>
          <a:p>
            <a:r>
              <a:rPr lang="en-GB" u="sng">
                <a:solidFill>
                  <a:schemeClr val="accent6"/>
                </a:solidFill>
                <a:latin typeface="Comic Sans MS" panose="030F0702030302020204" pitchFamily="66" charset="0"/>
              </a:rPr>
              <a:t>Communication</a:t>
            </a:r>
            <a:r>
              <a:rPr lang="en-GB">
                <a:solidFill>
                  <a:schemeClr val="accent6"/>
                </a:solidFill>
                <a:latin typeface="Comic Sans MS" panose="030F0702030302020204" pitchFamily="66" charset="0"/>
              </a:rPr>
              <a:t>:</a:t>
            </a:r>
          </a:p>
        </p:txBody>
      </p:sp>
      <p:sp>
        <p:nvSpPr>
          <p:cNvPr id="3" name="Content Placeholder 2">
            <a:extLst>
              <a:ext uri="{FF2B5EF4-FFF2-40B4-BE49-F238E27FC236}">
                <a16:creationId xmlns:a16="http://schemas.microsoft.com/office/drawing/2014/main" id="{34C45FFE-A562-0100-0C45-A3E791686D16}"/>
              </a:ext>
            </a:extLst>
          </p:cNvPr>
          <p:cNvSpPr>
            <a:spLocks noGrp="1"/>
          </p:cNvSpPr>
          <p:nvPr>
            <p:ph idx="1"/>
          </p:nvPr>
        </p:nvSpPr>
        <p:spPr>
          <a:xfrm>
            <a:off x="508658" y="1488613"/>
            <a:ext cx="8596668" cy="3880773"/>
          </a:xfrm>
        </p:spPr>
        <p:txBody>
          <a:bodyPr/>
          <a:lstStyle/>
          <a:p>
            <a:pPr marL="0" indent="0">
              <a:buNone/>
            </a:pPr>
            <a:r>
              <a:rPr lang="en-GB">
                <a:solidFill>
                  <a:schemeClr val="tx1"/>
                </a:solidFill>
                <a:latin typeface="Comic Sans MS" panose="030F0702030302020204" pitchFamily="66" charset="0"/>
              </a:rPr>
              <a:t>We greet the children at the Robin class gate every morning when the classroom door is opened. Please encourage your child to be independent walking in by themselves. </a:t>
            </a:r>
          </a:p>
          <a:p>
            <a:pPr marL="0" indent="0">
              <a:buNone/>
            </a:pPr>
            <a:r>
              <a:rPr lang="en-GB">
                <a:solidFill>
                  <a:schemeClr val="tx1"/>
                </a:solidFill>
                <a:latin typeface="Comic Sans MS" panose="030F0702030302020204" pitchFamily="66" charset="0"/>
              </a:rPr>
              <a:t>Our first Parents Evening will be taking place in October.</a:t>
            </a:r>
          </a:p>
          <a:p>
            <a:pPr marL="0" indent="0">
              <a:buNone/>
            </a:pPr>
            <a:r>
              <a:rPr lang="en-GB">
                <a:solidFill>
                  <a:schemeClr val="tx1"/>
                </a:solidFill>
                <a:latin typeface="Comic Sans MS" panose="030F0702030302020204" pitchFamily="66" charset="0"/>
              </a:rPr>
              <a:t>Information can be found on the school website and in our school newsletters which are fortnightly on a Friday. </a:t>
            </a:r>
          </a:p>
          <a:p>
            <a:pPr marL="0" indent="0">
              <a:buNone/>
            </a:pPr>
            <a:r>
              <a:rPr lang="en-GB">
                <a:solidFill>
                  <a:schemeClr val="tx1"/>
                </a:solidFill>
                <a:latin typeface="Comic Sans MS" panose="030F0702030302020204" pitchFamily="66" charset="0"/>
              </a:rPr>
              <a:t>If for some reason you can’t catch us at the door messages can be left for us at the school office or via the school enquiries email and we will endeavour to get in touch with you as soon as we can. </a:t>
            </a:r>
          </a:p>
          <a:p>
            <a:pPr marL="0" indent="0">
              <a:buNone/>
            </a:pPr>
            <a:endParaRPr lang="en-GB" baseline="30000">
              <a:latin typeface="Comic Sans MS" panose="030F0702030302020204" pitchFamily="66" charset="0"/>
            </a:endParaRPr>
          </a:p>
          <a:p>
            <a:pPr marL="0" indent="0">
              <a:buNone/>
            </a:pPr>
            <a:endParaRPr lang="en-GB" baseline="30000">
              <a:latin typeface="Comic Sans MS" panose="030F0702030302020204" pitchFamily="66" charset="0"/>
            </a:endParaRPr>
          </a:p>
          <a:p>
            <a:pPr marL="0" indent="0">
              <a:buNone/>
            </a:pPr>
            <a:endParaRPr lang="en-GB">
              <a:latin typeface="Comic Sans MS" panose="030F0702030302020204" pitchFamily="66" charset="0"/>
            </a:endParaRPr>
          </a:p>
          <a:p>
            <a:pPr marL="0" indent="0">
              <a:buNone/>
            </a:pPr>
            <a:endParaRPr lang="en-GB">
              <a:latin typeface="Comic Sans MS" panose="030F0702030302020204" pitchFamily="66" charset="0"/>
            </a:endParaRPr>
          </a:p>
        </p:txBody>
      </p:sp>
      <p:pic>
        <p:nvPicPr>
          <p:cNvPr id="5" name="Picture 4" descr="A picture containing indoor, close&#10;&#10;Description automatically generated">
            <a:extLst>
              <a:ext uri="{FF2B5EF4-FFF2-40B4-BE49-F238E27FC236}">
                <a16:creationId xmlns:a16="http://schemas.microsoft.com/office/drawing/2014/main" id="{CAD00963-70DB-C85D-12DD-0F6D5D8BBB63}"/>
              </a:ext>
            </a:extLst>
          </p:cNvPr>
          <p:cNvPicPr>
            <a:picLocks noChangeAspect="1"/>
          </p:cNvPicPr>
          <p:nvPr/>
        </p:nvPicPr>
        <p:blipFill>
          <a:blip r:embed="rId2"/>
          <a:stretch>
            <a:fillRect/>
          </a:stretch>
        </p:blipFill>
        <p:spPr>
          <a:xfrm>
            <a:off x="586593" y="308017"/>
            <a:ext cx="693107" cy="895611"/>
          </a:xfrm>
          <a:prstGeom prst="rect">
            <a:avLst/>
          </a:prstGeom>
        </p:spPr>
      </p:pic>
    </p:spTree>
    <p:extLst>
      <p:ext uri="{BB962C8B-B14F-4D97-AF65-F5344CB8AC3E}">
        <p14:creationId xmlns:p14="http://schemas.microsoft.com/office/powerpoint/2010/main" val="3565847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29880-6585-38C4-3BB0-9E219D2287B9}"/>
              </a:ext>
            </a:extLst>
          </p:cNvPr>
          <p:cNvSpPr>
            <a:spLocks noGrp="1"/>
          </p:cNvSpPr>
          <p:nvPr>
            <p:ph type="title"/>
          </p:nvPr>
        </p:nvSpPr>
        <p:spPr>
          <a:xfrm>
            <a:off x="1955719" y="485313"/>
            <a:ext cx="8596668" cy="895611"/>
          </a:xfrm>
        </p:spPr>
        <p:txBody>
          <a:bodyPr/>
          <a:lstStyle/>
          <a:p>
            <a:r>
              <a:rPr lang="en-GB">
                <a:solidFill>
                  <a:schemeClr val="accent6"/>
                </a:solidFill>
                <a:latin typeface="Comic Sans MS" panose="030F0702030302020204" pitchFamily="66" charset="0"/>
              </a:rPr>
              <a:t>Behaviour and Rewards:</a:t>
            </a:r>
          </a:p>
        </p:txBody>
      </p:sp>
      <p:sp>
        <p:nvSpPr>
          <p:cNvPr id="3" name="Content Placeholder 2">
            <a:extLst>
              <a:ext uri="{FF2B5EF4-FFF2-40B4-BE49-F238E27FC236}">
                <a16:creationId xmlns:a16="http://schemas.microsoft.com/office/drawing/2014/main" id="{3BC1F727-9598-8018-EB00-5D98DF40A397}"/>
              </a:ext>
            </a:extLst>
          </p:cNvPr>
          <p:cNvSpPr>
            <a:spLocks noGrp="1"/>
          </p:cNvSpPr>
          <p:nvPr>
            <p:ph idx="1"/>
          </p:nvPr>
        </p:nvSpPr>
        <p:spPr/>
        <p:txBody>
          <a:bodyPr/>
          <a:lstStyle/>
          <a:p>
            <a:pPr marL="0" indent="0">
              <a:buNone/>
            </a:pPr>
            <a:r>
              <a:rPr lang="en-GB">
                <a:solidFill>
                  <a:schemeClr val="tx1"/>
                </a:solidFill>
                <a:latin typeface="Comic Sans MS" panose="030F0702030302020204" pitchFamily="66" charset="0"/>
              </a:rPr>
              <a:t>Our Trust and School Behaviour Policy can be found on the school website.</a:t>
            </a:r>
          </a:p>
          <a:p>
            <a:pPr marL="0" indent="0">
              <a:buNone/>
            </a:pPr>
            <a:endParaRPr lang="en-GB">
              <a:solidFill>
                <a:schemeClr val="tx1"/>
              </a:solidFill>
              <a:latin typeface="Comic Sans MS" panose="030F0702030302020204" pitchFamily="66" charset="0"/>
            </a:endParaRPr>
          </a:p>
          <a:p>
            <a:pPr marL="0" indent="0">
              <a:buNone/>
            </a:pPr>
            <a:r>
              <a:rPr lang="en-GB">
                <a:solidFill>
                  <a:schemeClr val="tx1"/>
                </a:solidFill>
                <a:latin typeface="Comic Sans MS" panose="030F0702030302020204" pitchFamily="66" charset="0"/>
              </a:rPr>
              <a:t>We have high expectations of all the children in Robin Class.</a:t>
            </a:r>
          </a:p>
          <a:p>
            <a:pPr marL="0" indent="0">
              <a:buNone/>
            </a:pPr>
            <a:endParaRPr lang="en-GB">
              <a:solidFill>
                <a:schemeClr val="tx1"/>
              </a:solidFill>
              <a:latin typeface="Comic Sans MS" panose="030F0702030302020204" pitchFamily="66" charset="0"/>
            </a:endParaRPr>
          </a:p>
          <a:p>
            <a:pPr marL="0" indent="0">
              <a:buNone/>
            </a:pPr>
            <a:r>
              <a:rPr lang="en-GB">
                <a:solidFill>
                  <a:schemeClr val="tx1"/>
                </a:solidFill>
                <a:latin typeface="Comic Sans MS" panose="030F0702030302020204" pitchFamily="66" charset="0"/>
              </a:rPr>
              <a:t>We reward children for good behaviour through:</a:t>
            </a:r>
          </a:p>
          <a:p>
            <a:pPr marL="0" indent="0">
              <a:buNone/>
            </a:pPr>
            <a:r>
              <a:rPr lang="en-GB">
                <a:solidFill>
                  <a:schemeClr val="tx1"/>
                </a:solidFill>
                <a:latin typeface="Comic Sans MS" panose="030F0702030302020204" pitchFamily="66" charset="0"/>
              </a:rPr>
              <a:t> - Raffle tickets</a:t>
            </a:r>
          </a:p>
          <a:p>
            <a:pPr marL="0" indent="0">
              <a:buNone/>
            </a:pPr>
            <a:r>
              <a:rPr lang="en-GB">
                <a:solidFill>
                  <a:schemeClr val="tx1"/>
                </a:solidFill>
                <a:latin typeface="Comic Sans MS" panose="030F0702030302020204" pitchFamily="66" charset="0"/>
              </a:rPr>
              <a:t> - Hot chocolate Friday with Mrs Baker-Brown</a:t>
            </a:r>
          </a:p>
          <a:p>
            <a:pPr marL="0" indent="0">
              <a:buNone/>
            </a:pPr>
            <a:r>
              <a:rPr lang="en-GB">
                <a:solidFill>
                  <a:schemeClr val="tx1"/>
                </a:solidFill>
                <a:latin typeface="Comic Sans MS" panose="030F0702030302020204" pitchFamily="66" charset="0"/>
              </a:rPr>
              <a:t> - Certificates in Reading, Crew, Bee Proud, Writer of the Week and the Head Teacher’s Award</a:t>
            </a:r>
          </a:p>
        </p:txBody>
      </p:sp>
      <p:pic>
        <p:nvPicPr>
          <p:cNvPr id="5" name="Picture 4" descr="A picture containing indoor, close&#10;&#10;Description automatically generated">
            <a:extLst>
              <a:ext uri="{FF2B5EF4-FFF2-40B4-BE49-F238E27FC236}">
                <a16:creationId xmlns:a16="http://schemas.microsoft.com/office/drawing/2014/main" id="{AFDDF5BF-FA98-32B7-5DB3-08863B91B16E}"/>
              </a:ext>
            </a:extLst>
          </p:cNvPr>
          <p:cNvPicPr>
            <a:picLocks noChangeAspect="1"/>
          </p:cNvPicPr>
          <p:nvPr/>
        </p:nvPicPr>
        <p:blipFill>
          <a:blip r:embed="rId2"/>
          <a:stretch>
            <a:fillRect/>
          </a:stretch>
        </p:blipFill>
        <p:spPr>
          <a:xfrm>
            <a:off x="677334" y="368832"/>
            <a:ext cx="693107" cy="895611"/>
          </a:xfrm>
          <a:prstGeom prst="rect">
            <a:avLst/>
          </a:prstGeom>
        </p:spPr>
      </p:pic>
    </p:spTree>
    <p:extLst>
      <p:ext uri="{BB962C8B-B14F-4D97-AF65-F5344CB8AC3E}">
        <p14:creationId xmlns:p14="http://schemas.microsoft.com/office/powerpoint/2010/main" val="611592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F9EAEB-FEE4-A391-7623-39F41A072E7B}"/>
              </a:ext>
            </a:extLst>
          </p:cNvPr>
          <p:cNvSpPr>
            <a:spLocks noGrp="1"/>
          </p:cNvSpPr>
          <p:nvPr>
            <p:ph type="title"/>
          </p:nvPr>
        </p:nvSpPr>
        <p:spPr>
          <a:xfrm>
            <a:off x="1982259" y="609600"/>
            <a:ext cx="8596668" cy="1320800"/>
          </a:xfrm>
        </p:spPr>
        <p:txBody>
          <a:bodyPr/>
          <a:lstStyle/>
          <a:p>
            <a:r>
              <a:rPr lang="en-GB">
                <a:solidFill>
                  <a:schemeClr val="accent6"/>
                </a:solidFill>
                <a:latin typeface="Comic Sans MS" panose="030F0702030302020204" pitchFamily="66" charset="0"/>
              </a:rPr>
              <a:t>Thank you for coming today!</a:t>
            </a:r>
          </a:p>
        </p:txBody>
      </p:sp>
      <p:sp>
        <p:nvSpPr>
          <p:cNvPr id="3" name="Content Placeholder 2">
            <a:extLst>
              <a:ext uri="{FF2B5EF4-FFF2-40B4-BE49-F238E27FC236}">
                <a16:creationId xmlns:a16="http://schemas.microsoft.com/office/drawing/2014/main" id="{CF26B37C-D534-3866-7064-FE109B44DEE5}"/>
              </a:ext>
            </a:extLst>
          </p:cNvPr>
          <p:cNvSpPr>
            <a:spLocks noGrp="1"/>
          </p:cNvSpPr>
          <p:nvPr>
            <p:ph idx="1"/>
          </p:nvPr>
        </p:nvSpPr>
        <p:spPr/>
        <p:txBody>
          <a:bodyPr/>
          <a:lstStyle/>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If you have any questions, please don’t hesitate to ask. We are available for any quick messages before school and normally free to have longer discussions after school. </a:t>
            </a:r>
          </a:p>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We are here to help as much as we can and look forward to working together with you and your family. </a:t>
            </a:r>
          </a:p>
          <a:p>
            <a:pPr marL="0" indent="0">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Thank you for your support, </a:t>
            </a:r>
            <a:endPar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The </a:t>
            </a:r>
            <a:r>
              <a:rPr lang="en-GB">
                <a:solidFill>
                  <a:schemeClr val="tx1"/>
                </a:solidFill>
                <a:latin typeface="Comic Sans MS" panose="030F0702030302020204" pitchFamily="66" charset="0"/>
                <a:ea typeface="Calibri" panose="020F0502020204030204" pitchFamily="34" charset="0"/>
                <a:cs typeface="Times New Roman" panose="02020603050405020304" pitchFamily="18" charset="0"/>
              </a:rPr>
              <a:t>Robin Class</a:t>
            </a:r>
            <a:r>
              <a:rPr lang="en-GB" sz="180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Team</a:t>
            </a:r>
            <a:endParaRPr lang="en-GB" sz="18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a:p>
        </p:txBody>
      </p:sp>
      <p:pic>
        <p:nvPicPr>
          <p:cNvPr id="5" name="Picture 4" descr="A picture containing indoor, close&#10;&#10;Description automatically generated">
            <a:extLst>
              <a:ext uri="{FF2B5EF4-FFF2-40B4-BE49-F238E27FC236}">
                <a16:creationId xmlns:a16="http://schemas.microsoft.com/office/drawing/2014/main" id="{13966BCA-9438-22AD-EC59-636913E49767}"/>
              </a:ext>
            </a:extLst>
          </p:cNvPr>
          <p:cNvPicPr>
            <a:picLocks noChangeAspect="1"/>
          </p:cNvPicPr>
          <p:nvPr/>
        </p:nvPicPr>
        <p:blipFill>
          <a:blip r:embed="rId2"/>
          <a:stretch>
            <a:fillRect/>
          </a:stretch>
        </p:blipFill>
        <p:spPr>
          <a:xfrm>
            <a:off x="677334" y="462940"/>
            <a:ext cx="693107" cy="895611"/>
          </a:xfrm>
          <a:prstGeom prst="rect">
            <a:avLst/>
          </a:prstGeom>
        </p:spPr>
      </p:pic>
    </p:spTree>
    <p:extLst>
      <p:ext uri="{BB962C8B-B14F-4D97-AF65-F5344CB8AC3E}">
        <p14:creationId xmlns:p14="http://schemas.microsoft.com/office/powerpoint/2010/main" val="2484609627"/>
      </p:ext>
    </p:extLst>
  </p:cSld>
  <p:clrMapOvr>
    <a:masterClrMapping/>
  </p:clrMapOvr>
</p:sld>
</file>

<file path=ppt/theme/theme1.xml><?xml version="1.0" encoding="utf-8"?>
<a:theme xmlns:a="http://schemas.openxmlformats.org/drawingml/2006/main" name="Facet">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17D171B56074344A2284E8B3949134A" ma:contentTypeVersion="18" ma:contentTypeDescription="Create a new document." ma:contentTypeScope="" ma:versionID="454202373e5c78bc0e71f7e7599cf23c">
  <xsd:schema xmlns:xsd="http://www.w3.org/2001/XMLSchema" xmlns:xs="http://www.w3.org/2001/XMLSchema" xmlns:p="http://schemas.microsoft.com/office/2006/metadata/properties" xmlns:ns2="b44cd482-2b86-446b-8eb4-a2ce46a8b066" xmlns:ns3="56784698-4acb-4aee-acab-7138b202cf97" targetNamespace="http://schemas.microsoft.com/office/2006/metadata/properties" ma:root="true" ma:fieldsID="ffdeba61ef56fd0af8354cdb0db38cd4" ns2:_="" ns3:_="">
    <xsd:import namespace="b44cd482-2b86-446b-8eb4-a2ce46a8b066"/>
    <xsd:import namespace="56784698-4acb-4aee-acab-7138b202cf9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4cd482-2b86-446b-8eb4-a2ce46a8b06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a31c3ba-2498-4fed-8534-331eeeb0005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6784698-4acb-4aee-acab-7138b202cf9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a193ebe-c7d5-423b-ace7-94c170ade709}" ma:internalName="TaxCatchAll" ma:showField="CatchAllData" ma:web="56784698-4acb-4aee-acab-7138b202cf9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56784698-4acb-4aee-acab-7138b202cf97" xsi:nil="true"/>
    <lcf76f155ced4ddcb4097134ff3c332f xmlns="b44cd482-2b86-446b-8eb4-a2ce46a8b066">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26468E-6518-4669-AA32-66E9CC31011E}">
  <ds:schemaRefs>
    <ds:schemaRef ds:uri="56784698-4acb-4aee-acab-7138b202cf97"/>
    <ds:schemaRef ds:uri="b44cd482-2b86-446b-8eb4-a2ce46a8b06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A93AB62-0333-42EC-B62B-A7D4048713B1}">
  <ds:schemaRefs>
    <ds:schemaRef ds:uri="56784698-4acb-4aee-acab-7138b202cf97"/>
    <ds:schemaRef ds:uri="b44cd482-2b86-446b-8eb4-a2ce46a8b066"/>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3D2B2DF8-23E3-435B-8EA9-FBEB23110E0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1213</Words>
  <Application>Microsoft Office PowerPoint</Application>
  <PresentationFormat>Widescreen</PresentationFormat>
  <Paragraphs>80</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Comic Sans MS</vt:lpstr>
      <vt:lpstr>Symbol</vt:lpstr>
      <vt:lpstr>Trebuchet MS</vt:lpstr>
      <vt:lpstr>Wingdings 3</vt:lpstr>
      <vt:lpstr>Facet</vt:lpstr>
      <vt:lpstr>Welcome to Robin Class</vt:lpstr>
      <vt:lpstr>What our week looks like:</vt:lpstr>
      <vt:lpstr>Useful information:</vt:lpstr>
      <vt:lpstr>What to bring to school every day:</vt:lpstr>
      <vt:lpstr>Topic themes:</vt:lpstr>
      <vt:lpstr>Reading: </vt:lpstr>
      <vt:lpstr>Spellings/homework:</vt:lpstr>
      <vt:lpstr>Attendance:</vt:lpstr>
      <vt:lpstr>Forest School:</vt:lpstr>
      <vt:lpstr>Communication:</vt:lpstr>
      <vt:lpstr>Behaviour and Rewards:</vt:lpstr>
      <vt:lpstr>Thank you for coming today!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Goldfinch Class</dc:title>
  <dc:creator>Kate Litt</dc:creator>
  <cp:lastModifiedBy>Claire Fear</cp:lastModifiedBy>
  <cp:revision>1</cp:revision>
  <dcterms:created xsi:type="dcterms:W3CDTF">2023-09-10T12:11:35Z</dcterms:created>
  <dcterms:modified xsi:type="dcterms:W3CDTF">2025-09-21T20:12:14Z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0x010100917D171B56074344A2284E8B3949134A</vt:lpwstr>
  </property>
  <property fmtid="{D5CDD505-2E9C-101B-9397-08002B2CF9AE}" pid="3" name="MediaServiceImageTags">
    <vt:lpwstr/>
  </property>
</Properties>
</file>