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7" r:id="rId4"/>
    <p:sldId id="268" r:id="rId5"/>
    <p:sldId id="269" r:id="rId6"/>
    <p:sldId id="270" r:id="rId7"/>
    <p:sldId id="271" r:id="rId8"/>
    <p:sldId id="272" r:id="rId9"/>
    <p:sldId id="274" r:id="rId10"/>
    <p:sldId id="273" r:id="rId11"/>
    <p:sldId id="27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BE10BE-86EE-4BB9-B167-BC63820B3499}" v="41" dt="2023-09-14T12:27:33.2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Brown" userId="dccda731-a52f-471d-a1ca-c0f8d82d7ed8" providerId="ADAL" clId="{7EBE10BE-86EE-4BB9-B167-BC63820B3499}"/>
    <pc:docChg chg="custSel addSld delSld modSld">
      <pc:chgData name="Hannah Brown" userId="dccda731-a52f-471d-a1ca-c0f8d82d7ed8" providerId="ADAL" clId="{7EBE10BE-86EE-4BB9-B167-BC63820B3499}" dt="2023-09-14T12:39:48.629" v="295" actId="20577"/>
      <pc:docMkLst>
        <pc:docMk/>
      </pc:docMkLst>
      <pc:sldChg chg="del">
        <pc:chgData name="Hannah Brown" userId="dccda731-a52f-471d-a1ca-c0f8d82d7ed8" providerId="ADAL" clId="{7EBE10BE-86EE-4BB9-B167-BC63820B3499}" dt="2023-09-14T12:16:30.689" v="116" actId="47"/>
        <pc:sldMkLst>
          <pc:docMk/>
          <pc:sldMk cId="1540333329" sldId="256"/>
        </pc:sldMkLst>
      </pc:sldChg>
      <pc:sldChg chg="modSp mod">
        <pc:chgData name="Hannah Brown" userId="dccda731-a52f-471d-a1ca-c0f8d82d7ed8" providerId="ADAL" clId="{7EBE10BE-86EE-4BB9-B167-BC63820B3499}" dt="2023-09-13T15:17:21.150" v="31" actId="20577"/>
        <pc:sldMkLst>
          <pc:docMk/>
          <pc:sldMk cId="4218370541" sldId="257"/>
        </pc:sldMkLst>
        <pc:spChg chg="mod">
          <ac:chgData name="Hannah Brown" userId="dccda731-a52f-471d-a1ca-c0f8d82d7ed8" providerId="ADAL" clId="{7EBE10BE-86EE-4BB9-B167-BC63820B3499}" dt="2023-09-13T15:17:21.150" v="31" actId="20577"/>
          <ac:spMkLst>
            <pc:docMk/>
            <pc:sldMk cId="4218370541" sldId="257"/>
            <ac:spMk id="2" creationId="{44F01CE8-8980-4C1A-B602-4880A260C238}"/>
          </ac:spMkLst>
        </pc:spChg>
      </pc:sldChg>
      <pc:sldChg chg="modSp mod">
        <pc:chgData name="Hannah Brown" userId="dccda731-a52f-471d-a1ca-c0f8d82d7ed8" providerId="ADAL" clId="{7EBE10BE-86EE-4BB9-B167-BC63820B3499}" dt="2023-09-14T11:58:37.607" v="38" actId="207"/>
        <pc:sldMkLst>
          <pc:docMk/>
          <pc:sldMk cId="2102647512" sldId="258"/>
        </pc:sldMkLst>
        <pc:spChg chg="mod">
          <ac:chgData name="Hannah Brown" userId="dccda731-a52f-471d-a1ca-c0f8d82d7ed8" providerId="ADAL" clId="{7EBE10BE-86EE-4BB9-B167-BC63820B3499}" dt="2023-09-14T11:58:37.607" v="38" actId="207"/>
          <ac:spMkLst>
            <pc:docMk/>
            <pc:sldMk cId="2102647512" sldId="258"/>
            <ac:spMk id="2" creationId="{1F0E32AE-994D-41ED-B455-451592559D4E}"/>
          </ac:spMkLst>
        </pc:spChg>
      </pc:sldChg>
      <pc:sldChg chg="modSp mod">
        <pc:chgData name="Hannah Brown" userId="dccda731-a52f-471d-a1ca-c0f8d82d7ed8" providerId="ADAL" clId="{7EBE10BE-86EE-4BB9-B167-BC63820B3499}" dt="2023-09-14T11:57:05.862" v="34" actId="207"/>
        <pc:sldMkLst>
          <pc:docMk/>
          <pc:sldMk cId="3936066614" sldId="267"/>
        </pc:sldMkLst>
        <pc:spChg chg="mod">
          <ac:chgData name="Hannah Brown" userId="dccda731-a52f-471d-a1ca-c0f8d82d7ed8" providerId="ADAL" clId="{7EBE10BE-86EE-4BB9-B167-BC63820B3499}" dt="2023-09-14T11:57:05.862" v="34" actId="207"/>
          <ac:spMkLst>
            <pc:docMk/>
            <pc:sldMk cId="3936066614" sldId="267"/>
            <ac:spMk id="2" creationId="{46A12DE4-5101-A71C-840F-AC709F667736}"/>
          </ac:spMkLst>
        </pc:spChg>
      </pc:sldChg>
      <pc:sldChg chg="addSp modSp mod">
        <pc:chgData name="Hannah Brown" userId="dccda731-a52f-471d-a1ca-c0f8d82d7ed8" providerId="ADAL" clId="{7EBE10BE-86EE-4BB9-B167-BC63820B3499}" dt="2023-09-14T12:01:12.494" v="41" actId="1076"/>
        <pc:sldMkLst>
          <pc:docMk/>
          <pc:sldMk cId="3763964984" sldId="268"/>
        </pc:sldMkLst>
        <pc:spChg chg="mod">
          <ac:chgData name="Hannah Brown" userId="dccda731-a52f-471d-a1ca-c0f8d82d7ed8" providerId="ADAL" clId="{7EBE10BE-86EE-4BB9-B167-BC63820B3499}" dt="2023-09-14T11:57:58.135" v="37" actId="403"/>
          <ac:spMkLst>
            <pc:docMk/>
            <pc:sldMk cId="3763964984" sldId="268"/>
            <ac:spMk id="2" creationId="{5F0FBEF0-3255-ECFA-5F1C-57C6A7BB5DB9}"/>
          </ac:spMkLst>
        </pc:spChg>
        <pc:picChg chg="add mod">
          <ac:chgData name="Hannah Brown" userId="dccda731-a52f-471d-a1ca-c0f8d82d7ed8" providerId="ADAL" clId="{7EBE10BE-86EE-4BB9-B167-BC63820B3499}" dt="2023-09-14T12:01:12.494" v="41" actId="1076"/>
          <ac:picMkLst>
            <pc:docMk/>
            <pc:sldMk cId="3763964984" sldId="268"/>
            <ac:picMk id="1026" creationId="{3B49434D-5941-416D-030F-3258A339D824}"/>
          </ac:picMkLst>
        </pc:picChg>
      </pc:sldChg>
      <pc:sldChg chg="addSp delSp modSp mod">
        <pc:chgData name="Hannah Brown" userId="dccda731-a52f-471d-a1ca-c0f8d82d7ed8" providerId="ADAL" clId="{7EBE10BE-86EE-4BB9-B167-BC63820B3499}" dt="2023-09-14T12:05:49.957" v="81" actId="1076"/>
        <pc:sldMkLst>
          <pc:docMk/>
          <pc:sldMk cId="623855211" sldId="269"/>
        </pc:sldMkLst>
        <pc:spChg chg="mod">
          <ac:chgData name="Hannah Brown" userId="dccda731-a52f-471d-a1ca-c0f8d82d7ed8" providerId="ADAL" clId="{7EBE10BE-86EE-4BB9-B167-BC63820B3499}" dt="2023-09-14T12:01:33.390" v="42" actId="207"/>
          <ac:spMkLst>
            <pc:docMk/>
            <pc:sldMk cId="623855211" sldId="269"/>
            <ac:spMk id="2" creationId="{C9DBB23F-7E81-01EF-141D-9617541F140B}"/>
          </ac:spMkLst>
        </pc:spChg>
        <pc:picChg chg="add del">
          <ac:chgData name="Hannah Brown" userId="dccda731-a52f-471d-a1ca-c0f8d82d7ed8" providerId="ADAL" clId="{7EBE10BE-86EE-4BB9-B167-BC63820B3499}" dt="2023-09-14T12:05:37.873" v="79" actId="478"/>
          <ac:picMkLst>
            <pc:docMk/>
            <pc:sldMk cId="623855211" sldId="269"/>
            <ac:picMk id="2050" creationId="{3F94ED04-D044-7671-EE81-F274F23B370D}"/>
          </ac:picMkLst>
        </pc:picChg>
        <pc:picChg chg="add mod">
          <ac:chgData name="Hannah Brown" userId="dccda731-a52f-471d-a1ca-c0f8d82d7ed8" providerId="ADAL" clId="{7EBE10BE-86EE-4BB9-B167-BC63820B3499}" dt="2023-09-14T12:05:49.957" v="81" actId="1076"/>
          <ac:picMkLst>
            <pc:docMk/>
            <pc:sldMk cId="623855211" sldId="269"/>
            <ac:picMk id="2052" creationId="{214B42DB-263C-DF97-20DC-06D2EEA18C88}"/>
          </ac:picMkLst>
        </pc:picChg>
      </pc:sldChg>
      <pc:sldChg chg="addSp modSp mod">
        <pc:chgData name="Hannah Brown" userId="dccda731-a52f-471d-a1ca-c0f8d82d7ed8" providerId="ADAL" clId="{7EBE10BE-86EE-4BB9-B167-BC63820B3499}" dt="2023-09-14T12:07:25.929" v="88" actId="14100"/>
        <pc:sldMkLst>
          <pc:docMk/>
          <pc:sldMk cId="3528248623" sldId="270"/>
        </pc:sldMkLst>
        <pc:spChg chg="mod">
          <ac:chgData name="Hannah Brown" userId="dccda731-a52f-471d-a1ca-c0f8d82d7ed8" providerId="ADAL" clId="{7EBE10BE-86EE-4BB9-B167-BC63820B3499}" dt="2023-09-14T12:02:35.108" v="43" actId="207"/>
          <ac:spMkLst>
            <pc:docMk/>
            <pc:sldMk cId="3528248623" sldId="270"/>
            <ac:spMk id="2" creationId="{56ECF971-B72C-8227-05A6-7600754A6BDF}"/>
          </ac:spMkLst>
        </pc:spChg>
        <pc:spChg chg="mod">
          <ac:chgData name="Hannah Brown" userId="dccda731-a52f-471d-a1ca-c0f8d82d7ed8" providerId="ADAL" clId="{7EBE10BE-86EE-4BB9-B167-BC63820B3499}" dt="2023-09-14T12:04:02.685" v="75" actId="20577"/>
          <ac:spMkLst>
            <pc:docMk/>
            <pc:sldMk cId="3528248623" sldId="270"/>
            <ac:spMk id="3" creationId="{B8E61A1B-EECF-8ED5-A383-D43B753ECA3B}"/>
          </ac:spMkLst>
        </pc:spChg>
        <pc:picChg chg="add mod">
          <ac:chgData name="Hannah Brown" userId="dccda731-a52f-471d-a1ca-c0f8d82d7ed8" providerId="ADAL" clId="{7EBE10BE-86EE-4BB9-B167-BC63820B3499}" dt="2023-09-14T12:06:36.322" v="83" actId="1076"/>
          <ac:picMkLst>
            <pc:docMk/>
            <pc:sldMk cId="3528248623" sldId="270"/>
            <ac:picMk id="3074" creationId="{03CE10C2-66AF-E587-2649-ED5829AB8CFF}"/>
          </ac:picMkLst>
        </pc:picChg>
        <pc:picChg chg="add mod">
          <ac:chgData name="Hannah Brown" userId="dccda731-a52f-471d-a1ca-c0f8d82d7ed8" providerId="ADAL" clId="{7EBE10BE-86EE-4BB9-B167-BC63820B3499}" dt="2023-09-14T12:07:25.929" v="88" actId="14100"/>
          <ac:picMkLst>
            <pc:docMk/>
            <pc:sldMk cId="3528248623" sldId="270"/>
            <ac:picMk id="3076" creationId="{87C2A52F-B99D-DD1B-1F82-8BDF25F56831}"/>
          </ac:picMkLst>
        </pc:picChg>
      </pc:sldChg>
      <pc:sldChg chg="addSp delSp modSp mod">
        <pc:chgData name="Hannah Brown" userId="dccda731-a52f-471d-a1ca-c0f8d82d7ed8" providerId="ADAL" clId="{7EBE10BE-86EE-4BB9-B167-BC63820B3499}" dt="2023-09-14T12:12:54.419" v="107" actId="1076"/>
        <pc:sldMkLst>
          <pc:docMk/>
          <pc:sldMk cId="4170675134" sldId="271"/>
        </pc:sldMkLst>
        <pc:spChg chg="mod">
          <ac:chgData name="Hannah Brown" userId="dccda731-a52f-471d-a1ca-c0f8d82d7ed8" providerId="ADAL" clId="{7EBE10BE-86EE-4BB9-B167-BC63820B3499}" dt="2023-09-14T12:04:19.911" v="77" actId="403"/>
          <ac:spMkLst>
            <pc:docMk/>
            <pc:sldMk cId="4170675134" sldId="271"/>
            <ac:spMk id="2" creationId="{932FD0E8-42A2-22DF-1C44-8F3CBA9108C5}"/>
          </ac:spMkLst>
        </pc:spChg>
        <pc:picChg chg="add mod">
          <ac:chgData name="Hannah Brown" userId="dccda731-a52f-471d-a1ca-c0f8d82d7ed8" providerId="ADAL" clId="{7EBE10BE-86EE-4BB9-B167-BC63820B3499}" dt="2023-09-14T12:08:26.936" v="97" actId="1076"/>
          <ac:picMkLst>
            <pc:docMk/>
            <pc:sldMk cId="4170675134" sldId="271"/>
            <ac:picMk id="4098" creationId="{56E38AB4-9825-6127-16D6-DAA2AED82AEE}"/>
          </ac:picMkLst>
        </pc:picChg>
        <pc:picChg chg="add del mod">
          <ac:chgData name="Hannah Brown" userId="dccda731-a52f-471d-a1ca-c0f8d82d7ed8" providerId="ADAL" clId="{7EBE10BE-86EE-4BB9-B167-BC63820B3499}" dt="2023-09-14T12:08:22.058" v="95"/>
          <ac:picMkLst>
            <pc:docMk/>
            <pc:sldMk cId="4170675134" sldId="271"/>
            <ac:picMk id="4100" creationId="{F3D0C06E-F64E-2A9B-C313-F57C5C30CCF7}"/>
          </ac:picMkLst>
        </pc:picChg>
        <pc:picChg chg="add mod">
          <ac:chgData name="Hannah Brown" userId="dccda731-a52f-471d-a1ca-c0f8d82d7ed8" providerId="ADAL" clId="{7EBE10BE-86EE-4BB9-B167-BC63820B3499}" dt="2023-09-14T12:12:00.244" v="101" actId="1076"/>
          <ac:picMkLst>
            <pc:docMk/>
            <pc:sldMk cId="4170675134" sldId="271"/>
            <ac:picMk id="4102" creationId="{45589B40-7DBB-8830-3109-D3F79044F9BD}"/>
          </ac:picMkLst>
        </pc:picChg>
        <pc:picChg chg="add mod">
          <ac:chgData name="Hannah Brown" userId="dccda731-a52f-471d-a1ca-c0f8d82d7ed8" providerId="ADAL" clId="{7EBE10BE-86EE-4BB9-B167-BC63820B3499}" dt="2023-09-14T12:12:54.419" v="107" actId="1076"/>
          <ac:picMkLst>
            <pc:docMk/>
            <pc:sldMk cId="4170675134" sldId="271"/>
            <ac:picMk id="4104" creationId="{F75A8926-DDB8-2228-9292-4FC037E19C25}"/>
          </ac:picMkLst>
        </pc:picChg>
      </pc:sldChg>
      <pc:sldChg chg="addSp modSp mod">
        <pc:chgData name="Hannah Brown" userId="dccda731-a52f-471d-a1ca-c0f8d82d7ed8" providerId="ADAL" clId="{7EBE10BE-86EE-4BB9-B167-BC63820B3499}" dt="2023-09-14T12:17:44.816" v="118" actId="207"/>
        <pc:sldMkLst>
          <pc:docMk/>
          <pc:sldMk cId="3405386063" sldId="272"/>
        </pc:sldMkLst>
        <pc:spChg chg="mod">
          <ac:chgData name="Hannah Brown" userId="dccda731-a52f-471d-a1ca-c0f8d82d7ed8" providerId="ADAL" clId="{7EBE10BE-86EE-4BB9-B167-BC63820B3499}" dt="2023-09-14T12:17:44.816" v="118" actId="207"/>
          <ac:spMkLst>
            <pc:docMk/>
            <pc:sldMk cId="3405386063" sldId="272"/>
            <ac:spMk id="2" creationId="{4B0F90AA-809A-FF2E-D967-A0D462F66AB6}"/>
          </ac:spMkLst>
        </pc:spChg>
        <pc:picChg chg="add mod">
          <ac:chgData name="Hannah Brown" userId="dccda731-a52f-471d-a1ca-c0f8d82d7ed8" providerId="ADAL" clId="{7EBE10BE-86EE-4BB9-B167-BC63820B3499}" dt="2023-09-14T12:13:50.135" v="111" actId="1076"/>
          <ac:picMkLst>
            <pc:docMk/>
            <pc:sldMk cId="3405386063" sldId="272"/>
            <ac:picMk id="5" creationId="{CF607E7B-5BE8-1F9E-65A0-599CE543E45A}"/>
          </ac:picMkLst>
        </pc:picChg>
        <pc:picChg chg="add mod">
          <ac:chgData name="Hannah Brown" userId="dccda731-a52f-471d-a1ca-c0f8d82d7ed8" providerId="ADAL" clId="{7EBE10BE-86EE-4BB9-B167-BC63820B3499}" dt="2023-09-14T12:15:32.055" v="115" actId="1076"/>
          <ac:picMkLst>
            <pc:docMk/>
            <pc:sldMk cId="3405386063" sldId="272"/>
            <ac:picMk id="7" creationId="{445B4F07-A693-E21A-7077-BC002A64EFDE}"/>
          </ac:picMkLst>
        </pc:picChg>
      </pc:sldChg>
      <pc:sldChg chg="addSp delSp modSp mod">
        <pc:chgData name="Hannah Brown" userId="dccda731-a52f-471d-a1ca-c0f8d82d7ed8" providerId="ADAL" clId="{7EBE10BE-86EE-4BB9-B167-BC63820B3499}" dt="2023-09-14T12:27:33.250" v="137"/>
        <pc:sldMkLst>
          <pc:docMk/>
          <pc:sldMk cId="2844289257" sldId="273"/>
        </pc:sldMkLst>
        <pc:spChg chg="mod">
          <ac:chgData name="Hannah Brown" userId="dccda731-a52f-471d-a1ca-c0f8d82d7ed8" providerId="ADAL" clId="{7EBE10BE-86EE-4BB9-B167-BC63820B3499}" dt="2023-09-14T12:19:04.700" v="135" actId="403"/>
          <ac:spMkLst>
            <pc:docMk/>
            <pc:sldMk cId="2844289257" sldId="273"/>
            <ac:spMk id="2" creationId="{D71976C2-530C-FAE0-D05D-451A0F183C03}"/>
          </ac:spMkLst>
        </pc:spChg>
        <pc:spChg chg="del">
          <ac:chgData name="Hannah Brown" userId="dccda731-a52f-471d-a1ca-c0f8d82d7ed8" providerId="ADAL" clId="{7EBE10BE-86EE-4BB9-B167-BC63820B3499}" dt="2023-09-14T12:19:07.486" v="136" actId="478"/>
          <ac:spMkLst>
            <pc:docMk/>
            <pc:sldMk cId="2844289257" sldId="273"/>
            <ac:spMk id="3" creationId="{CB8CADE8-203F-1C4A-9DEF-1B49410DB5E2}"/>
          </ac:spMkLst>
        </pc:spChg>
        <pc:picChg chg="add">
          <ac:chgData name="Hannah Brown" userId="dccda731-a52f-471d-a1ca-c0f8d82d7ed8" providerId="ADAL" clId="{7EBE10BE-86EE-4BB9-B167-BC63820B3499}" dt="2023-09-14T12:27:33.250" v="137"/>
          <ac:picMkLst>
            <pc:docMk/>
            <pc:sldMk cId="2844289257" sldId="273"/>
            <ac:picMk id="6146" creationId="{57C8A78E-1EA3-4417-CC43-5434E6827CEA}"/>
          </ac:picMkLst>
        </pc:picChg>
      </pc:sldChg>
      <pc:sldChg chg="addSp delSp modSp new mod">
        <pc:chgData name="Hannah Brown" userId="dccda731-a52f-471d-a1ca-c0f8d82d7ed8" providerId="ADAL" clId="{7EBE10BE-86EE-4BB9-B167-BC63820B3499}" dt="2023-09-14T12:18:44.704" v="128" actId="1076"/>
        <pc:sldMkLst>
          <pc:docMk/>
          <pc:sldMk cId="812108101" sldId="274"/>
        </pc:sldMkLst>
        <pc:spChg chg="mod">
          <ac:chgData name="Hannah Brown" userId="dccda731-a52f-471d-a1ca-c0f8d82d7ed8" providerId="ADAL" clId="{7EBE10BE-86EE-4BB9-B167-BC63820B3499}" dt="2023-09-14T12:17:49.398" v="120" actId="403"/>
          <ac:spMkLst>
            <pc:docMk/>
            <pc:sldMk cId="812108101" sldId="274"/>
            <ac:spMk id="2" creationId="{FC990CA5-99B7-E6B4-B335-FBC1B412CF9D}"/>
          </ac:spMkLst>
        </pc:spChg>
        <pc:spChg chg="del">
          <ac:chgData name="Hannah Brown" userId="dccda731-a52f-471d-a1ca-c0f8d82d7ed8" providerId="ADAL" clId="{7EBE10BE-86EE-4BB9-B167-BC63820B3499}" dt="2023-09-14T12:17:52.916" v="121" actId="478"/>
          <ac:spMkLst>
            <pc:docMk/>
            <pc:sldMk cId="812108101" sldId="274"/>
            <ac:spMk id="3" creationId="{611E0D01-B4CE-3627-7235-08816564B515}"/>
          </ac:spMkLst>
        </pc:spChg>
        <pc:picChg chg="add mod">
          <ac:chgData name="Hannah Brown" userId="dccda731-a52f-471d-a1ca-c0f8d82d7ed8" providerId="ADAL" clId="{7EBE10BE-86EE-4BB9-B167-BC63820B3499}" dt="2023-09-14T12:18:24.134" v="125" actId="1076"/>
          <ac:picMkLst>
            <pc:docMk/>
            <pc:sldMk cId="812108101" sldId="274"/>
            <ac:picMk id="5122" creationId="{58C9465A-4BF2-961F-EE65-806ADE46144D}"/>
          </ac:picMkLst>
        </pc:picChg>
        <pc:picChg chg="add mod">
          <ac:chgData name="Hannah Brown" userId="dccda731-a52f-471d-a1ca-c0f8d82d7ed8" providerId="ADAL" clId="{7EBE10BE-86EE-4BB9-B167-BC63820B3499}" dt="2023-09-14T12:18:44.704" v="128" actId="1076"/>
          <ac:picMkLst>
            <pc:docMk/>
            <pc:sldMk cId="812108101" sldId="274"/>
            <ac:picMk id="5124" creationId="{47BA48B4-3005-B87A-4C72-C64BEE2567D9}"/>
          </ac:picMkLst>
        </pc:picChg>
      </pc:sldChg>
      <pc:sldChg chg="modSp new mod">
        <pc:chgData name="Hannah Brown" userId="dccda731-a52f-471d-a1ca-c0f8d82d7ed8" providerId="ADAL" clId="{7EBE10BE-86EE-4BB9-B167-BC63820B3499}" dt="2023-09-14T12:39:48.629" v="295" actId="20577"/>
        <pc:sldMkLst>
          <pc:docMk/>
          <pc:sldMk cId="2680917820" sldId="275"/>
        </pc:sldMkLst>
        <pc:spChg chg="mod">
          <ac:chgData name="Hannah Brown" userId="dccda731-a52f-471d-a1ca-c0f8d82d7ed8" providerId="ADAL" clId="{7EBE10BE-86EE-4BB9-B167-BC63820B3499}" dt="2023-09-14T12:35:22.001" v="185" actId="403"/>
          <ac:spMkLst>
            <pc:docMk/>
            <pc:sldMk cId="2680917820" sldId="275"/>
            <ac:spMk id="2" creationId="{03404D35-BF76-23FF-D4E2-F9F20851FA47}"/>
          </ac:spMkLst>
        </pc:spChg>
        <pc:spChg chg="mod">
          <ac:chgData name="Hannah Brown" userId="dccda731-a52f-471d-a1ca-c0f8d82d7ed8" providerId="ADAL" clId="{7EBE10BE-86EE-4BB9-B167-BC63820B3499}" dt="2023-09-14T12:39:48.629" v="295" actId="20577"/>
          <ac:spMkLst>
            <pc:docMk/>
            <pc:sldMk cId="2680917820" sldId="275"/>
            <ac:spMk id="3" creationId="{B717FD47-8D14-D01E-9DEF-4BC6CBE71CB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46F6B-C5F0-0499-EC06-E314ED9415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AD745F-A473-85AF-1503-CD292CB5A4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6A69D-2280-AA49-9513-CBF30C72B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FDD69-BCB6-4B7F-8B83-20183FEE08C9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24345D-9650-A977-BA6B-6DA69EACF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4E0BD8-6B6A-3795-C239-D4B5631F6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E813C-B49C-4698-9010-FAC61B154D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3367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71CB49-A436-91EC-9D9B-4909F287B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F0011C-EB3D-D327-E7EC-FFDEDE62C5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F5E736-A5DE-3863-0C65-9FF24157B8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FDD69-BCB6-4B7F-8B83-20183FEE08C9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92418A-BE04-52B6-33A5-A0DEDF621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1728EB-80EF-0648-7524-A9D886090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E813C-B49C-4698-9010-FAC61B154D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155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09085C-475F-B2DE-CDB6-4D111CEF2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B86667-C9A2-D85E-66DE-2DC6321C28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F68DEC-3303-0D5D-BF96-CC5F4B636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FDD69-BCB6-4B7F-8B83-20183FEE08C9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04C0CC-C697-745C-7BA4-BDD6E8AF9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7A6FFE-B371-655C-190B-EBB805E70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E813C-B49C-4698-9010-FAC61B154D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075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EBDFF1-9EB9-FD50-67E1-1A181B4B0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7FFD73-D569-D94F-4353-0FAE169A90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B0894E-9F51-2FC7-C777-779982C49D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EE8EF8-7901-EDA3-7366-77624EA01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FDD69-BCB6-4B7F-8B83-20183FEE08C9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A83819-B014-27FD-C29C-512C7A6BF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C14C93-E2FC-BE27-EA8B-E0BF12CA6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E813C-B49C-4698-9010-FAC61B154D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359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A6F9B7-B726-AC5D-9B29-DA09E6B55E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5CE30D-FBF0-4B1F-EE4A-940F57F85C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854706-A5E5-6144-8D0D-6338097CD0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46E1D26-39C0-325D-7BEF-BAE9DBCAAD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F22ABD-794A-7B74-D4DC-F99B99A617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BEAB91A-4B7F-55AE-0C59-E7759C799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FDD69-BCB6-4B7F-8B83-20183FEE08C9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6B6F1B5-84D2-D738-2CEB-64E0625EF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0742B2-70FF-5259-782A-99CF5912F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E813C-B49C-4698-9010-FAC61B154D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978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777D8-FE7E-DC58-B5FC-8ED835656C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B0049C-D3C9-AB99-7D10-6D91CA13B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FDD69-BCB6-4B7F-8B83-20183FEE08C9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81B36C-BC92-664B-394A-4F092891E4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92BB20-8092-17F5-FD3C-08B9FF7FA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E813C-B49C-4698-9010-FAC61B154D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062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E6B302-F072-1DE9-0611-F5E5C39FE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FDD69-BCB6-4B7F-8B83-20183FEE08C9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866955-BCBB-9FD4-229C-3D5B44F2F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F3FFE0-C5F0-EF55-DB65-C38F58FDC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E813C-B49C-4698-9010-FAC61B154D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918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D414B-EEAF-D285-D401-A73D996A5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4B57F3-459C-AF6F-B6F6-F53ABF2BA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9DB441-5CF6-344F-CA74-90BCB31706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402EAC-C34C-5A8A-596F-AD9FEF11EB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FDD69-BCB6-4B7F-8B83-20183FEE08C9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6183AD-D50C-2353-CC90-C287D44E8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14E11C-2079-DF83-2951-0F744B77D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E813C-B49C-4698-9010-FAC61B154D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533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160760-0F0C-E5BD-32FA-4DB15EF89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337FB4-B918-698B-BB93-83994511EC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9F1C45-07FB-7E39-9863-FB69150BC7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8BADF3-3685-32F5-9E17-E837C2C57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FDD69-BCB6-4B7F-8B83-20183FEE08C9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0C0D52-4696-3251-8A3D-A93421C55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01321-DF94-BFF1-F2D2-0BBE7CCB9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E813C-B49C-4698-9010-FAC61B154D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176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8895DA-331F-A7E4-DBC8-1C9356658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E7C982-958C-70E4-FCB0-5507566F92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786E09-6AC7-B9A6-2F45-97076BA66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FDD69-BCB6-4B7F-8B83-20183FEE08C9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17A11E-C009-F82D-712E-46213F6BF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634837-CFA6-7FA4-5C15-2C5530ED1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E813C-B49C-4698-9010-FAC61B154D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200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3E23A84-01B3-76C6-0903-79292841E5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9A1D60-2588-BAAA-D34B-AD76BA0BE0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1254D7-6CB8-5BA2-B076-FEC72243D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FDD69-BCB6-4B7F-8B83-20183FEE08C9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4379D3-58BE-7791-B07F-5BFE5B3E4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228E6A-570A-2797-12B4-74F4D98C6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E813C-B49C-4698-9010-FAC61B154D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6447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906F44F-3BAA-0CD7-BEBD-CBB18E1990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2B369C-2650-9623-EA18-47FB2396CE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C042E8-A73D-83C0-4C53-2B88EB904C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3FDD69-BCB6-4B7F-8B83-20183FEE08C9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82C84E-61A2-A588-D6F6-2B290D5F34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AD37C3-7F90-8B25-075B-57562F3EB6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E813C-B49C-4698-9010-FAC61B154D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438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01CE8-8980-4C1A-B602-4880A260C2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992375"/>
            <a:ext cx="9144000" cy="2387600"/>
          </a:xfrm>
        </p:spPr>
        <p:txBody>
          <a:bodyPr/>
          <a:lstStyle/>
          <a:p>
            <a:r>
              <a:rPr lang="en-GB" b="1" dirty="0"/>
              <a:t>Welcome to Kestrel Class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68BAC9-25FC-4BA2-BCC3-F19724E5A3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079875"/>
            <a:ext cx="9144000" cy="1655762"/>
          </a:xfrm>
        </p:spPr>
        <p:txBody>
          <a:bodyPr>
            <a:normAutofit/>
          </a:bodyPr>
          <a:lstStyle/>
          <a:p>
            <a:r>
              <a:rPr lang="en-GB" sz="3600" b="1" dirty="0"/>
              <a:t> </a:t>
            </a:r>
          </a:p>
        </p:txBody>
      </p:sp>
      <p:pic>
        <p:nvPicPr>
          <p:cNvPr id="1026" name="Picture 2" descr="Common kestrel - Wikipedia">
            <a:extLst>
              <a:ext uri="{FF2B5EF4-FFF2-40B4-BE49-F238E27FC236}">
                <a16:creationId xmlns:a16="http://schemas.microsoft.com/office/drawing/2014/main" id="{B1CE6F11-F3A3-3058-2082-9B7DD1F481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08" t="12686" r="16357" b="5372"/>
          <a:stretch/>
        </p:blipFill>
        <p:spPr bwMode="auto">
          <a:xfrm>
            <a:off x="5221549" y="53878"/>
            <a:ext cx="1748901" cy="3416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8370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E32AE-994D-41ED-B455-451592559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C000"/>
                </a:solidFill>
              </a:rPr>
              <a:t>Running of the day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0BDE1E-6D4D-438F-B3A1-B973350FBD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Gates open at 8.35am for the school day to start at 8.45am. </a:t>
            </a:r>
          </a:p>
          <a:p>
            <a:r>
              <a:rPr lang="en-GB" b="1" dirty="0"/>
              <a:t>3.15pm – end  of day</a:t>
            </a:r>
          </a:p>
        </p:txBody>
      </p:sp>
      <p:pic>
        <p:nvPicPr>
          <p:cNvPr id="6148" name="Picture 4" descr="Image result for clock">
            <a:extLst>
              <a:ext uri="{FF2B5EF4-FFF2-40B4-BE49-F238E27FC236}">
                <a16:creationId xmlns:a16="http://schemas.microsoft.com/office/drawing/2014/main" id="{9A5C60E7-F871-4BC5-815D-6E911D99D3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1293" y="2742589"/>
            <a:ext cx="3750286" cy="3750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26475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12DE4-5101-A71C-840F-AC709F667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>
                <a:solidFill>
                  <a:srgbClr val="7030A0"/>
                </a:solidFill>
              </a:rPr>
              <a:t>The 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5B121-86A8-31CD-096F-E667DDD461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/>
              <a:t>Class Teacher – Miss Brown</a:t>
            </a:r>
          </a:p>
          <a:p>
            <a:pPr marL="0" indent="0">
              <a:buNone/>
            </a:pPr>
            <a:r>
              <a:rPr lang="en-GB" sz="3200" b="1" dirty="0"/>
              <a:t>Learning support assistant – Mr Tiddy</a:t>
            </a:r>
          </a:p>
          <a:p>
            <a:pPr marL="0" indent="0">
              <a:buNone/>
            </a:pPr>
            <a:r>
              <a:rPr lang="en-GB" sz="3200" b="1" dirty="0"/>
              <a:t>Learning support assistant – Mrs </a:t>
            </a:r>
            <a:r>
              <a:rPr lang="en-GB" sz="3200" b="1" dirty="0" err="1"/>
              <a:t>Benzie</a:t>
            </a:r>
            <a:endParaRPr lang="en-GB" sz="3200" b="1" dirty="0"/>
          </a:p>
          <a:p>
            <a:pPr marL="0" indent="0">
              <a:buNone/>
            </a:pPr>
            <a:r>
              <a:rPr lang="en-GB" sz="3200" b="1" dirty="0"/>
              <a:t>Sports coach – Mr Shoulders</a:t>
            </a:r>
          </a:p>
        </p:txBody>
      </p:sp>
    </p:spTree>
    <p:extLst>
      <p:ext uri="{BB962C8B-B14F-4D97-AF65-F5344CB8AC3E}">
        <p14:creationId xmlns:p14="http://schemas.microsoft.com/office/powerpoint/2010/main" val="39360666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0FBEF0-3255-ECFA-5F1C-57C6A7BB5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>
                <a:solidFill>
                  <a:srgbClr val="00B050"/>
                </a:solidFill>
              </a:rPr>
              <a:t>PE Days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EE38D5-D96E-6539-7AD5-53C066197C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/>
              <a:t>Tuesday and Thursday.</a:t>
            </a:r>
          </a:p>
          <a:p>
            <a:pPr marL="0" indent="0">
              <a:buNone/>
            </a:pPr>
            <a:endParaRPr lang="en-GB" sz="3200" b="1" dirty="0"/>
          </a:p>
          <a:p>
            <a:pPr marL="0" indent="0">
              <a:buNone/>
            </a:pPr>
            <a:endParaRPr lang="en-GB" sz="3200" b="1" dirty="0"/>
          </a:p>
          <a:p>
            <a:pPr marL="0" indent="0">
              <a:buNone/>
            </a:pPr>
            <a:r>
              <a:rPr lang="en-GB" sz="3200" b="1" dirty="0"/>
              <a:t>It is recommended that all children bring their PE kits with them on Monday for the start of the week.</a:t>
            </a:r>
          </a:p>
          <a:p>
            <a:pPr marL="0" indent="0">
              <a:buNone/>
            </a:pPr>
            <a:endParaRPr lang="en-GB" sz="3200" b="1" dirty="0"/>
          </a:p>
          <a:p>
            <a:pPr marL="0" indent="0">
              <a:buNone/>
            </a:pPr>
            <a:r>
              <a:rPr lang="en-GB" sz="3200" b="1" dirty="0"/>
              <a:t>All children are expected to have appropriate PE kit. </a:t>
            </a:r>
          </a:p>
        </p:txBody>
      </p:sp>
      <p:pic>
        <p:nvPicPr>
          <p:cNvPr id="1026" name="Picture 2" descr="Subject Focus: Physical Education – Heart of England School">
            <a:extLst>
              <a:ext uri="{FF2B5EF4-FFF2-40B4-BE49-F238E27FC236}">
                <a16:creationId xmlns:a16="http://schemas.microsoft.com/office/drawing/2014/main" id="{3B49434D-5941-416D-030F-3258A339D8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740" y="238770"/>
            <a:ext cx="4608805" cy="3038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39649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BB23F-7E81-01EF-141D-9617541F1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B0F0"/>
                </a:solidFill>
              </a:rPr>
              <a:t>What your child should have with them for a school day: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02EFB4-1967-312C-BA86-0621A92A77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Water bottle</a:t>
            </a:r>
          </a:p>
          <a:p>
            <a:r>
              <a:rPr lang="en-GB" dirty="0"/>
              <a:t>Snack for breaktime</a:t>
            </a:r>
          </a:p>
          <a:p>
            <a:r>
              <a:rPr lang="en-GB" dirty="0"/>
              <a:t>Lunch </a:t>
            </a:r>
          </a:p>
          <a:p>
            <a:r>
              <a:rPr lang="en-GB" dirty="0"/>
              <a:t>Jumper </a:t>
            </a:r>
          </a:p>
          <a:p>
            <a:r>
              <a:rPr lang="en-GB" dirty="0"/>
              <a:t>Raincoat </a:t>
            </a:r>
          </a:p>
          <a:p>
            <a:r>
              <a:rPr lang="en-GB" dirty="0"/>
              <a:t>PE kit </a:t>
            </a:r>
          </a:p>
          <a:p>
            <a:r>
              <a:rPr lang="en-GB" dirty="0"/>
              <a:t>Reading book and reading record</a:t>
            </a:r>
          </a:p>
          <a:p>
            <a:r>
              <a:rPr lang="en-GB" dirty="0"/>
              <a:t>Appropriate uniform </a:t>
            </a:r>
          </a:p>
        </p:txBody>
      </p:sp>
      <p:pic>
        <p:nvPicPr>
          <p:cNvPr id="2052" name="Picture 4" descr="Free School Bag Clipart, Download Free School Bag Clipart png images, Free  ClipArts on Clipart Library">
            <a:extLst>
              <a:ext uri="{FF2B5EF4-FFF2-40B4-BE49-F238E27FC236}">
                <a16:creationId xmlns:a16="http://schemas.microsoft.com/office/drawing/2014/main" id="{214B42DB-263C-DF97-20DC-06D2EEA18C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5515" y="1535513"/>
            <a:ext cx="2990850" cy="4124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38552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ECF971-B72C-8227-05A6-7600754A6B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33CC"/>
                </a:solidFill>
              </a:rPr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E61A1B-EECF-8ED5-A383-D43B753ECA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Spellings </a:t>
            </a:r>
          </a:p>
          <a:p>
            <a:r>
              <a:rPr lang="en-GB" dirty="0"/>
              <a:t>Reading </a:t>
            </a:r>
          </a:p>
          <a:p>
            <a:r>
              <a:rPr lang="en-GB" dirty="0"/>
              <a:t>Times tables </a:t>
            </a:r>
          </a:p>
        </p:txBody>
      </p:sp>
      <p:pic>
        <p:nvPicPr>
          <p:cNvPr id="3074" name="Picture 2" descr="A Review of Harry's Magic Tables Book: Good for Kids with Dyspraxia DCD or  Dyscalculia? | Dyspraxia Kids">
            <a:extLst>
              <a:ext uri="{FF2B5EF4-FFF2-40B4-BE49-F238E27FC236}">
                <a16:creationId xmlns:a16="http://schemas.microsoft.com/office/drawing/2014/main" id="{03CE10C2-66AF-E587-2649-ED5829AB8C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5005" y="409575"/>
            <a:ext cx="4943475" cy="301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Wall Mural Owl cartoon reading a book - PIXERS.UK">
            <a:extLst>
              <a:ext uri="{FF2B5EF4-FFF2-40B4-BE49-F238E27FC236}">
                <a16:creationId xmlns:a16="http://schemas.microsoft.com/office/drawing/2014/main" id="{87C2A52F-B99D-DD1B-1F82-8BDF25F568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73"/>
          <a:stretch/>
        </p:blipFill>
        <p:spPr bwMode="auto">
          <a:xfrm>
            <a:off x="5185854" y="4012707"/>
            <a:ext cx="2732927" cy="2200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82486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FD0E8-42A2-22DF-1C44-8F3CBA9108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dirty="0">
                <a:solidFill>
                  <a:srgbClr val="C00000"/>
                </a:solidFill>
              </a:rPr>
              <a:t>Topics (Term 1)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DED8E9-283A-551F-086E-850E25624D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Topic information will be sent home at the start of each term.</a:t>
            </a:r>
          </a:p>
          <a:p>
            <a:r>
              <a:rPr lang="en-GB" dirty="0"/>
              <a:t>Trips, WOW days, visitors, learning presentations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098" name="Picture 2" descr="Fresh Food, Good Food">
            <a:extLst>
              <a:ext uri="{FF2B5EF4-FFF2-40B4-BE49-F238E27FC236}">
                <a16:creationId xmlns:a16="http://schemas.microsoft.com/office/drawing/2014/main" id="{56E38AB4-9825-6127-16D6-DAA2AED82A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798" y="3240349"/>
            <a:ext cx="2485748" cy="2485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Invasion">
            <a:extLst>
              <a:ext uri="{FF2B5EF4-FFF2-40B4-BE49-F238E27FC236}">
                <a16:creationId xmlns:a16="http://schemas.microsoft.com/office/drawing/2014/main" id="{45589B40-7DBB-8830-3109-D3F79044F9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041" y="2894536"/>
            <a:ext cx="3479631" cy="347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Interconnected World">
            <a:extLst>
              <a:ext uri="{FF2B5EF4-FFF2-40B4-BE49-F238E27FC236}">
                <a16:creationId xmlns:a16="http://schemas.microsoft.com/office/drawing/2014/main" id="{F75A8926-DDB8-2228-9292-4FC037E19C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4335" y="3240349"/>
            <a:ext cx="2586684" cy="258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6751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0F90AA-809A-FF2E-D967-A0D462F66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B050"/>
                </a:solidFill>
              </a:rPr>
              <a:t>Website and Newsletter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D80F3-7AE7-DB42-5304-F0BC0A7B5C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607E7B-5BE8-1F9E-65A0-599CE543E4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792" y="2011870"/>
            <a:ext cx="4725969" cy="36653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45B4F07-A693-E21A-7077-BC002A64EF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6523" y="989035"/>
            <a:ext cx="3762830" cy="5503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3860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90CA5-99B7-E6B4-B335-FBC1B412C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dirty="0"/>
              <a:t>Attendance</a:t>
            </a:r>
          </a:p>
        </p:txBody>
      </p:sp>
      <p:pic>
        <p:nvPicPr>
          <p:cNvPr id="5122" name="Picture 2" descr="Studybugs – Schools » Attendance">
            <a:extLst>
              <a:ext uri="{FF2B5EF4-FFF2-40B4-BE49-F238E27FC236}">
                <a16:creationId xmlns:a16="http://schemas.microsoft.com/office/drawing/2014/main" id="{58C9465A-4BF2-961F-EE65-806ADE4614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332" y="2274303"/>
            <a:ext cx="2664504" cy="2925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Free Vector | Summer vacation relax cartoon">
            <a:extLst>
              <a:ext uri="{FF2B5EF4-FFF2-40B4-BE49-F238E27FC236}">
                <a16:creationId xmlns:a16="http://schemas.microsoft.com/office/drawing/2014/main" id="{47BA48B4-3005-B87A-4C72-C64BEE2567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3397" y="1952185"/>
            <a:ext cx="3570210" cy="3570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21081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1976C2-530C-FAE0-D05D-451A0F183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>
                <a:solidFill>
                  <a:schemeClr val="accent2">
                    <a:lumMod val="75000"/>
                  </a:schemeClr>
                </a:solidFill>
              </a:rPr>
              <a:t>SATs</a:t>
            </a:r>
          </a:p>
        </p:txBody>
      </p:sp>
      <p:pic>
        <p:nvPicPr>
          <p:cNvPr id="6146" name="Picture 2" descr="In Shock Blue Emoji">
            <a:extLst>
              <a:ext uri="{FF2B5EF4-FFF2-40B4-BE49-F238E27FC236}">
                <a16:creationId xmlns:a16="http://schemas.microsoft.com/office/drawing/2014/main" id="{57C8A78E-1EA3-4417-CC43-5434E6827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990600"/>
            <a:ext cx="48768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42892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04D35-BF76-23FF-D4E2-F9F20851F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dirty="0">
                <a:solidFill>
                  <a:srgbClr val="800080"/>
                </a:solidFill>
              </a:rPr>
              <a:t>Secondary School Deadline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17FD47-8D14-D01E-9DEF-4BC6CBE71C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31</a:t>
            </a:r>
            <a:r>
              <a:rPr lang="en-GB" sz="3600" baseline="30000" dirty="0"/>
              <a:t>st</a:t>
            </a:r>
            <a:r>
              <a:rPr lang="en-GB" sz="3600" dirty="0"/>
              <a:t> October 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Backwell Open Evening – Thursday 21</a:t>
            </a:r>
            <a:r>
              <a:rPr lang="en-GB" sz="3600" baseline="30000" dirty="0"/>
              <a:t>st</a:t>
            </a:r>
            <a:r>
              <a:rPr lang="en-GB" sz="3600" dirty="0"/>
              <a:t> September</a:t>
            </a:r>
          </a:p>
          <a:p>
            <a:pPr marL="0" indent="0">
              <a:buNone/>
            </a:pPr>
            <a:r>
              <a:rPr lang="en-GB" sz="3600" dirty="0"/>
              <a:t>Nailsea Open Evening - Thursday 28</a:t>
            </a:r>
            <a:r>
              <a:rPr lang="en-GB" sz="3600" baseline="30000" dirty="0"/>
              <a:t>th</a:t>
            </a:r>
            <a:r>
              <a:rPr lang="en-GB" sz="3600" dirty="0"/>
              <a:t> September</a:t>
            </a:r>
          </a:p>
        </p:txBody>
      </p:sp>
    </p:spTree>
    <p:extLst>
      <p:ext uri="{BB962C8B-B14F-4D97-AF65-F5344CB8AC3E}">
        <p14:creationId xmlns:p14="http://schemas.microsoft.com/office/powerpoint/2010/main" val="26809178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2720</TotalTime>
  <Words>173</Words>
  <Application>Microsoft Office PowerPoint</Application>
  <PresentationFormat>Widescreen</PresentationFormat>
  <Paragraphs>42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Welcome to Kestrel Class</vt:lpstr>
      <vt:lpstr>Running of the day </vt:lpstr>
      <vt:lpstr>The Team</vt:lpstr>
      <vt:lpstr>PE Days</vt:lpstr>
      <vt:lpstr>What your child should have with them for a school day:</vt:lpstr>
      <vt:lpstr>Homework</vt:lpstr>
      <vt:lpstr>Topics (Term 1)</vt:lpstr>
      <vt:lpstr>Website and Newsletter</vt:lpstr>
      <vt:lpstr>Attendance</vt:lpstr>
      <vt:lpstr>SATs</vt:lpstr>
      <vt:lpstr>Secondary School Deadline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Brown</dc:creator>
  <cp:lastModifiedBy>Hannah Brown</cp:lastModifiedBy>
  <cp:revision>1</cp:revision>
  <dcterms:created xsi:type="dcterms:W3CDTF">2023-09-12T15:19:14Z</dcterms:created>
  <dcterms:modified xsi:type="dcterms:W3CDTF">2023-09-14T12:39:54Z</dcterms:modified>
</cp:coreProperties>
</file>