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3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Howe" userId="a5620b2c-182c-4078-95af-35322e847429" providerId="ADAL" clId="{9AB08655-0B86-418B-A122-76B9283D5D18}"/>
    <pc:docChg chg="modSld">
      <pc:chgData name="Emma Howe" userId="a5620b2c-182c-4078-95af-35322e847429" providerId="ADAL" clId="{9AB08655-0B86-418B-A122-76B9283D5D18}" dt="2023-09-11T14:25:04.394" v="11" actId="20577"/>
      <pc:docMkLst>
        <pc:docMk/>
      </pc:docMkLst>
      <pc:sldChg chg="modSp mod">
        <pc:chgData name="Emma Howe" userId="a5620b2c-182c-4078-95af-35322e847429" providerId="ADAL" clId="{9AB08655-0B86-418B-A122-76B9283D5D18}" dt="2023-09-11T14:25:04.394" v="11" actId="20577"/>
        <pc:sldMkLst>
          <pc:docMk/>
          <pc:sldMk cId="3668746245" sldId="263"/>
        </pc:sldMkLst>
        <pc:spChg chg="mod">
          <ac:chgData name="Emma Howe" userId="a5620b2c-182c-4078-95af-35322e847429" providerId="ADAL" clId="{9AB08655-0B86-418B-A122-76B9283D5D18}" dt="2023-09-11T14:25:04.394" v="11" actId="20577"/>
          <ac:spMkLst>
            <pc:docMk/>
            <pc:sldMk cId="3668746245" sldId="263"/>
            <ac:spMk id="3" creationId="{E8CB0769-0276-9ED7-6CF0-CFB30611D72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07987-22DD-E0FB-A25A-38A582E27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78409A-F58E-0339-4389-178E4D4174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0D22A5-EA7F-9867-F3D7-8A6B1A272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F6701-A8D0-E5C2-4019-5E3D1E796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EB9FFC-07A0-7D78-9C3D-E40CA908E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51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3B22E-08C0-7412-3802-43BA07636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FCE60B-BE2D-D8A5-AF55-F4B9DA90A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C5627-9804-E585-E1B1-82492AB8A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4E0653-8AC3-2C5C-F5F5-EBAAF2CC1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BB600-7D59-C0C3-EB5E-442F48035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387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E0B99-D31E-7768-667E-12567B575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6C0CC-37F2-AC6E-5F8E-6720FA1BD1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7328A1-AF21-0863-B06B-5F985D4DB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C88F63-2C76-42DA-D3F8-9ECEF13DC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67FDA-C0FF-5F9C-B2A3-47AE7DBA8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139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BC422-D974-7CA5-52AA-548F9DDE5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2ECF5-7644-F8C8-9F8F-74CE4D9D0E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872B2F-CEDC-1745-91C5-6504F85836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2039B-2B2E-7CB4-7332-FD7E103BB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E40AFB-AEA7-6298-7055-E8738AA08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A240C0-EEFF-F552-9545-8C067193E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264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ACBAF-4F2B-C68D-2617-5FEACC972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DEA763-8A19-D72F-F897-E6781DA70D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F07245-D379-9378-0712-67BC1126B5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A682A1-B78D-79BE-63B6-5D5D8E4455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7AFFF6-D077-B413-9509-023083711B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EE5045-2A06-212A-D996-CBB6B6063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2B9C48-6EDA-C718-7C34-171FE94FB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6860D5-15E7-B858-5239-40AC4E0B8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802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8894F-C7CB-0738-1F95-5BD67CAA7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F8CC34-8B30-E2FF-189F-B46134756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E730D7-2E8F-241A-2ABD-72C355498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1C8B20-B1BD-103B-B3A2-19AC51A40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906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4AAA9A-578C-6C74-6DFA-1105D6D36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E3823B-B268-22FE-B3AE-BAD5D4AB5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DC4863-4872-DCFA-FF93-E4E95FAF7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74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368C-0271-8A33-9979-BBD48FF7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FCDF0-9A6F-0905-4652-0D60EA5F7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DBD9FF-EA48-B0E5-987A-B385F88AA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F392E9-F44E-1408-0316-B00C7FB75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6B610E-98C6-EFF0-1000-F0C786588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D56D59-DEA9-9F80-C406-BA5984AB2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64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F7408-0786-E08F-1767-924DA501C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962C17-8FD2-D0EE-A9F0-90DF0AB001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291890-99F1-B362-08AF-0F15E8EB22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B052D6-86AF-77F2-0469-C1141C6E2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171A26-453B-741C-F4B1-C36DC6A55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F6F0B1-E3DA-49BC-3D37-DB1A11370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184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C36F3-6315-A982-70EC-E9377E8BC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278915-CF15-2FE6-E9EF-9A624CFE43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263389-BF66-4724-0875-55779EDE9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6AAA7-E95E-AC49-8DC4-22D58D240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55999-7F9E-7FE9-E8ED-A43E6189D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791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611AFE-80F1-EC02-CE72-7C07CBC806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A6ED7F-B11F-9296-3443-717B057E9F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A2C1-2F85-31F5-5059-9BDEC202A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035AF0-9E41-DD39-D59E-82BBE4F76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EE361-F706-35BB-BC53-AF8642924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30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6ACDC7-5741-BFE8-081E-D1B78395C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9D020F-8F34-FD1A-11DE-124E92F434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A9274-2252-A1A3-48BF-FDFF471FFD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057F-3E9D-49DF-A2E1-E40889113294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339165-E802-BC6D-D63D-1AFAE9879F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EEE6C-7373-CF20-9DD1-C20403F20A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780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A94871E-96FC-4ADE-815B-41A636E34F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7384F-AB24-83A4-9DA8-D3F42A4D34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320040"/>
            <a:ext cx="6692827" cy="3892669"/>
          </a:xfrm>
        </p:spPr>
        <p:txBody>
          <a:bodyPr>
            <a:normAutofit/>
          </a:bodyPr>
          <a:lstStyle/>
          <a:p>
            <a:pPr algn="l"/>
            <a:r>
              <a:rPr lang="en-GB" sz="6600">
                <a:latin typeface="Century Gothic" panose="020B0502020202020204" pitchFamily="34" charset="0"/>
              </a:rPr>
              <a:t>Welcome to Owls.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5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artoon owl with big eyes&#10;&#10;Description automatically generated">
            <a:extLst>
              <a:ext uri="{FF2B5EF4-FFF2-40B4-BE49-F238E27FC236}">
                <a16:creationId xmlns:a16="http://schemas.microsoft.com/office/drawing/2014/main" id="{EF418852-3F60-773D-8B01-63816CCE41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1544" y="990581"/>
            <a:ext cx="4087368" cy="464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45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BA991-00AE-4854-DECB-4999647AB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Century Gothic" panose="020B0502020202020204" pitchFamily="34" charset="0"/>
              </a:rPr>
              <a:t>Class Logistics.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artoon owl with big eyes&#10;&#10;Description automatically generated">
            <a:extLst>
              <a:ext uri="{FF2B5EF4-FFF2-40B4-BE49-F238E27FC236}">
                <a16:creationId xmlns:a16="http://schemas.microsoft.com/office/drawing/2014/main" id="{8F14897A-DEA3-3E03-A495-D3AE85BA5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AEA656-8605-5C10-9053-DCB4CF8C8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342" y="2231135"/>
            <a:ext cx="7584218" cy="4388325"/>
          </a:xfrm>
        </p:spPr>
        <p:txBody>
          <a:bodyPr anchor="t">
            <a:normAutofit fontScale="92500" lnSpcReduction="20000"/>
          </a:bodyPr>
          <a:lstStyle/>
          <a:p>
            <a:r>
              <a:rPr lang="en-GB" sz="1800" dirty="0">
                <a:latin typeface="Century Gothic" panose="020B0502020202020204" pitchFamily="34" charset="0"/>
              </a:rPr>
              <a:t>Teachers: Mrs Howe - Monday, Wednesday AM, Thursday and Friday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                      Mrs Bingham - Tuesday</a:t>
            </a:r>
            <a:br>
              <a:rPr lang="en-GB" sz="1800" dirty="0">
                <a:latin typeface="Century Gothic" panose="020B0502020202020204" pitchFamily="34" charset="0"/>
              </a:rPr>
            </a:b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PPA Cover - Mrs </a:t>
            </a:r>
            <a:r>
              <a:rPr lang="en-GB" sz="1800" dirty="0" err="1">
                <a:latin typeface="Century Gothic" panose="020B0502020202020204" pitchFamily="34" charset="0"/>
              </a:rPr>
              <a:t>Chaplow</a:t>
            </a:r>
            <a:r>
              <a:rPr lang="en-GB" sz="1800" dirty="0">
                <a:latin typeface="Century Gothic" panose="020B0502020202020204" pitchFamily="34" charset="0"/>
              </a:rPr>
              <a:t> and Sports Coach - Wednesday PM</a:t>
            </a:r>
            <a:br>
              <a:rPr lang="en-GB" sz="1800" dirty="0">
                <a:latin typeface="Century Gothic" panose="020B0502020202020204" pitchFamily="34" charset="0"/>
              </a:rPr>
            </a:b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Teaching Assistant - Mrs Last</a:t>
            </a:r>
            <a:br>
              <a:rPr lang="en-GB" sz="1800" dirty="0">
                <a:latin typeface="Century Gothic" panose="020B0502020202020204" pitchFamily="34" charset="0"/>
              </a:rPr>
            </a:b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P.E - Tuesday and Wednesday</a:t>
            </a:r>
            <a:br>
              <a:rPr lang="en-GB" sz="1800" dirty="0">
                <a:latin typeface="Century Gothic" panose="020B0502020202020204" pitchFamily="34" charset="0"/>
              </a:rPr>
            </a:b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Book change and Spellings - Friday</a:t>
            </a:r>
            <a:br>
              <a:rPr lang="en-GB" sz="1800" dirty="0">
                <a:latin typeface="Century Gothic" panose="020B0502020202020204" pitchFamily="34" charset="0"/>
              </a:rPr>
            </a:b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What you need each day: A named water bottle, a school book bag, a hat if sunny and a coat when rain is indicated. P.E kits stay in school and get sent home at the ned of every term. </a:t>
            </a:r>
          </a:p>
          <a:p>
            <a:r>
              <a:rPr lang="en-GB" sz="1800" dirty="0">
                <a:latin typeface="Century Gothic" panose="020B0502020202020204" pitchFamily="34" charset="0"/>
              </a:rPr>
              <a:t>Milk and snacks.</a:t>
            </a:r>
          </a:p>
          <a:p>
            <a:r>
              <a:rPr lang="en-GB" sz="1800" dirty="0">
                <a:latin typeface="Century Gothic" panose="020B0502020202020204" pitchFamily="34" charset="0"/>
              </a:rPr>
              <a:t>No toys please. </a:t>
            </a:r>
          </a:p>
          <a:p>
            <a:pPr marL="0" indent="0">
              <a:buNone/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4224005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E50240-D470-60BF-946A-DE6C70FC7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 fontScale="90000"/>
          </a:bodyPr>
          <a:lstStyle/>
          <a:p>
            <a:r>
              <a:rPr lang="en-GB" sz="5400" dirty="0">
                <a:latin typeface="Century Gothic" panose="020B0502020202020204" pitchFamily="34" charset="0"/>
              </a:rPr>
              <a:t>How we organise a split year class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cartoon owl with big eyes&#10;&#10;Description automatically generated">
            <a:extLst>
              <a:ext uri="{FF2B5EF4-FFF2-40B4-BE49-F238E27FC236}">
                <a16:creationId xmlns:a16="http://schemas.microsoft.com/office/drawing/2014/main" id="{5AE783AC-304D-8D7B-E37F-E6EB85EAD0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F00F885-8C23-E116-90CD-50670A871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955" y="2071316"/>
            <a:ext cx="6713552" cy="4114800"/>
          </a:xfrm>
        </p:spPr>
        <p:txBody>
          <a:bodyPr anchor="t">
            <a:normAutofit/>
          </a:bodyPr>
          <a:lstStyle/>
          <a:p>
            <a:r>
              <a:rPr lang="en-US" sz="2200" dirty="0">
                <a:latin typeface="Century Gothic" panose="020B0502020202020204" pitchFamily="34" charset="0"/>
              </a:rPr>
              <a:t>Year groups are split for phonics and </a:t>
            </a:r>
            <a:r>
              <a:rPr lang="en-US" sz="2200" dirty="0" err="1">
                <a:latin typeface="Century Gothic" panose="020B0502020202020204" pitchFamily="34" charset="0"/>
              </a:rPr>
              <a:t>maths</a:t>
            </a:r>
            <a:r>
              <a:rPr lang="en-US" sz="2200" dirty="0">
                <a:latin typeface="Century Gothic" panose="020B0502020202020204" pitchFamily="34" charset="0"/>
              </a:rPr>
              <a:t>. </a:t>
            </a:r>
          </a:p>
          <a:p>
            <a:r>
              <a:rPr lang="en-US" sz="2200" dirty="0">
                <a:latin typeface="Century Gothic" panose="020B0502020202020204" pitchFamily="34" charset="0"/>
              </a:rPr>
              <a:t>Year 2 will move to Goldfinch for these subjects. </a:t>
            </a:r>
          </a:p>
          <a:p>
            <a:r>
              <a:rPr lang="en-US" sz="2200" dirty="0">
                <a:latin typeface="Century Gothic" panose="020B0502020202020204" pitchFamily="34" charset="0"/>
              </a:rPr>
              <a:t>Individual children may stay in Owl’s if this best meets their needs. </a:t>
            </a:r>
          </a:p>
          <a:p>
            <a:r>
              <a:rPr lang="en-US" sz="2200" dirty="0" err="1">
                <a:latin typeface="Century Gothic" panose="020B0502020202020204" pitchFamily="34" charset="0"/>
              </a:rPr>
              <a:t>Maths</a:t>
            </a:r>
            <a:r>
              <a:rPr lang="en-US" sz="2200" dirty="0">
                <a:latin typeface="Century Gothic" panose="020B0502020202020204" pitchFamily="34" charset="0"/>
              </a:rPr>
              <a:t> in Year 2 will always be taught by </a:t>
            </a:r>
            <a:r>
              <a:rPr lang="en-US" sz="2200" dirty="0" err="1">
                <a:latin typeface="Century Gothic" panose="020B0502020202020204" pitchFamily="34" charset="0"/>
              </a:rPr>
              <a:t>Mrs</a:t>
            </a:r>
            <a:r>
              <a:rPr lang="en-US" sz="2200" dirty="0">
                <a:latin typeface="Century Gothic" panose="020B0502020202020204" pitchFamily="34" charset="0"/>
              </a:rPr>
              <a:t> Bingham or </a:t>
            </a:r>
            <a:r>
              <a:rPr lang="en-US" sz="2200" dirty="0" err="1">
                <a:latin typeface="Century Gothic" panose="020B0502020202020204" pitchFamily="34" charset="0"/>
              </a:rPr>
              <a:t>Mrs</a:t>
            </a:r>
            <a:r>
              <a:rPr lang="en-US" sz="2200" dirty="0">
                <a:latin typeface="Century Gothic" panose="020B0502020202020204" pitchFamily="34" charset="0"/>
              </a:rPr>
              <a:t> </a:t>
            </a:r>
            <a:r>
              <a:rPr lang="en-US" sz="2200" dirty="0" err="1">
                <a:latin typeface="Century Gothic" panose="020B0502020202020204" pitchFamily="34" charset="0"/>
              </a:rPr>
              <a:t>Litt</a:t>
            </a:r>
            <a:r>
              <a:rPr lang="en-US" sz="2200" dirty="0">
                <a:latin typeface="Century Gothic" panose="020B0502020202020204" pitchFamily="34" charset="0"/>
              </a:rPr>
              <a:t>.</a:t>
            </a:r>
          </a:p>
          <a:p>
            <a:r>
              <a:rPr lang="en-US" sz="2200" dirty="0">
                <a:latin typeface="Century Gothic" panose="020B0502020202020204" pitchFamily="34" charset="0"/>
              </a:rPr>
              <a:t>Year 1 </a:t>
            </a:r>
            <a:r>
              <a:rPr lang="en-US" sz="2200" dirty="0" err="1">
                <a:latin typeface="Century Gothic" panose="020B0502020202020204" pitchFamily="34" charset="0"/>
              </a:rPr>
              <a:t>maths</a:t>
            </a:r>
            <a:r>
              <a:rPr lang="en-US" sz="2200" dirty="0">
                <a:latin typeface="Century Gothic" panose="020B0502020202020204" pitchFamily="34" charset="0"/>
              </a:rPr>
              <a:t> will rotate termly (6 terms per year) and will either be taught by myself or </a:t>
            </a:r>
            <a:r>
              <a:rPr lang="en-US" sz="2200" dirty="0" err="1">
                <a:latin typeface="Century Gothic" panose="020B0502020202020204" pitchFamily="34" charset="0"/>
              </a:rPr>
              <a:t>Mrs</a:t>
            </a:r>
            <a:r>
              <a:rPr lang="en-US" sz="2200" dirty="0">
                <a:latin typeface="Century Gothic" panose="020B0502020202020204" pitchFamily="34" charset="0"/>
              </a:rPr>
              <a:t> </a:t>
            </a:r>
            <a:r>
              <a:rPr lang="en-US" sz="2200" dirty="0" err="1">
                <a:latin typeface="Century Gothic" panose="020B0502020202020204" pitchFamily="34" charset="0"/>
              </a:rPr>
              <a:t>Chaplow</a:t>
            </a:r>
            <a:r>
              <a:rPr lang="en-US" sz="2200" dirty="0">
                <a:latin typeface="Century Gothic" panose="020B0502020202020204" pitchFamily="34" charset="0"/>
              </a:rPr>
              <a:t>. I will always plan for these. </a:t>
            </a:r>
          </a:p>
        </p:txBody>
      </p:sp>
    </p:spTree>
    <p:extLst>
      <p:ext uri="{BB962C8B-B14F-4D97-AF65-F5344CB8AC3E}">
        <p14:creationId xmlns:p14="http://schemas.microsoft.com/office/powerpoint/2010/main" val="1330658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C98A213-5994-475E-B327-DC6EC27FB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749B4E-A03B-7EF0-DFB0-358DC1A19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670218"/>
            <a:ext cx="10909640" cy="106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dirty="0">
                <a:latin typeface="Century Gothic" panose="020B0502020202020204" pitchFamily="34" charset="0"/>
              </a:rPr>
              <a:t>This term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4B030A0D-0DAD-4A99-89BB-419527D6A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376" y="1800088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artoon owl with big eyes&#10;&#10;Description automatically generated">
            <a:extLst>
              <a:ext uri="{FF2B5EF4-FFF2-40B4-BE49-F238E27FC236}">
                <a16:creationId xmlns:a16="http://schemas.microsoft.com/office/drawing/2014/main" id="{5188FBC9-A156-AAB1-2286-A275FBAC0F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475023" y="2619784"/>
            <a:ext cx="3393354" cy="36000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69150F-8822-E7E9-1523-8C477B31C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6908" y="3076254"/>
            <a:ext cx="3758184" cy="26871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DF0DBF-4EC7-8902-5563-7C5CC09CB9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1208" y="3494352"/>
            <a:ext cx="3758184" cy="185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626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6494E2-6AAF-03A4-256E-E208A0146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Century Gothic" panose="020B0502020202020204" pitchFamily="34" charset="0"/>
              </a:rPr>
              <a:t>Communication </a:t>
            </a:r>
            <a:r>
              <a:rPr lang="en-GB" sz="5400" dirty="0"/>
              <a:t> 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647F7BD-87A0-40AE-B0D9-E3C0A8388E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US" sz="3200" dirty="0">
                <a:latin typeface="Century Gothic" panose="020B0502020202020204" pitchFamily="34" charset="0"/>
              </a:rPr>
              <a:t>Greeting – open door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Via the school office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Parent’s evening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School website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Arrange a phone call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Paper work</a:t>
            </a:r>
          </a:p>
        </p:txBody>
      </p:sp>
      <p:pic>
        <p:nvPicPr>
          <p:cNvPr id="4" name="Content Placeholder 3" descr="A cartoon owl with big eyes&#10;&#10;Description automatically generated">
            <a:extLst>
              <a:ext uri="{FF2B5EF4-FFF2-40B4-BE49-F238E27FC236}">
                <a16:creationId xmlns:a16="http://schemas.microsoft.com/office/drawing/2014/main" id="{7A7ED281-55E6-09EB-CB26-EAAF5A594F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8444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865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48ABFF-B4D9-BB4E-0109-E88C6AAAE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Century Gothic" panose="020B0502020202020204" pitchFamily="34" charset="0"/>
              </a:rPr>
              <a:t>Behaviour and rewards.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cartoon owl with big eyes&#10;&#10;Description automatically generated">
            <a:extLst>
              <a:ext uri="{FF2B5EF4-FFF2-40B4-BE49-F238E27FC236}">
                <a16:creationId xmlns:a16="http://schemas.microsoft.com/office/drawing/2014/main" id="{FFE5A2BE-CBAC-B571-1303-FD6A821919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B0769-0276-9ED7-6CF0-CFB30611D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955" y="2071316"/>
            <a:ext cx="6713552" cy="4114800"/>
          </a:xfrm>
        </p:spPr>
        <p:txBody>
          <a:bodyPr anchor="t">
            <a:norm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Behaviour policy on school website.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Consistent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High expectations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Individual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Rewards – raffle tickets, recognition boards, hot chocolate with Mrs BB. 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Certificates – Reading, Crew, </a:t>
            </a:r>
            <a:r>
              <a:rPr lang="en-GB" sz="2200">
                <a:latin typeface="Century Gothic" panose="020B0502020202020204" pitchFamily="34" charset="0"/>
              </a:rPr>
              <a:t>Bee proud </a:t>
            </a:r>
            <a:r>
              <a:rPr lang="en-GB" sz="2200" dirty="0">
                <a:latin typeface="Century Gothic" panose="020B0502020202020204" pitchFamily="34" charset="0"/>
              </a:rPr>
              <a:t>and </a:t>
            </a:r>
            <a:r>
              <a:rPr lang="en-GB" sz="2200">
                <a:latin typeface="Century Gothic" panose="020B0502020202020204" pitchFamily="34" charset="0"/>
              </a:rPr>
              <a:t>Headteachers awards </a:t>
            </a:r>
            <a:endParaRPr lang="en-GB" sz="2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746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D3857D-425B-439C-2A0C-8A2CCFAB8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Century Gothic" panose="020B0502020202020204" pitchFamily="34" charset="0"/>
              </a:rPr>
              <a:t>Spellings and Reading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cartoon owl with big eyes&#10;&#10;Description automatically generated">
            <a:extLst>
              <a:ext uri="{FF2B5EF4-FFF2-40B4-BE49-F238E27FC236}">
                <a16:creationId xmlns:a16="http://schemas.microsoft.com/office/drawing/2014/main" id="{FDC1D3FA-3D0C-969C-FED8-66892FFBA1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2BDEFDD-E284-182D-9552-53BAF09A1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955" y="2071316"/>
            <a:ext cx="6713552" cy="4114800"/>
          </a:xfrm>
        </p:spPr>
        <p:txBody>
          <a:bodyPr anchor="t">
            <a:norm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Reading 5 times a week – 3 minutes is better than nothing. </a:t>
            </a:r>
          </a:p>
          <a:p>
            <a:r>
              <a:rPr lang="en-US" dirty="0">
                <a:latin typeface="Century Gothic" panose="020B0502020202020204" pitchFamily="34" charset="0"/>
              </a:rPr>
              <a:t>Spellings – link with phonics scheme</a:t>
            </a:r>
          </a:p>
          <a:p>
            <a:r>
              <a:rPr lang="en-US" dirty="0">
                <a:latin typeface="Century Gothic" panose="020B0502020202020204" pitchFamily="34" charset="0"/>
              </a:rPr>
              <a:t>Key part of spellings – common exception words</a:t>
            </a:r>
          </a:p>
          <a:p>
            <a:r>
              <a:rPr lang="en-US" dirty="0">
                <a:latin typeface="Century Gothic" panose="020B0502020202020204" pitchFamily="34" charset="0"/>
              </a:rPr>
              <a:t>Fun ways to teach spellings on website.</a:t>
            </a:r>
          </a:p>
          <a:p>
            <a:r>
              <a:rPr lang="en-US" dirty="0">
                <a:latin typeface="Century Gothic" panose="020B0502020202020204" pitchFamily="34" charset="0"/>
              </a:rPr>
              <a:t>Home school link</a:t>
            </a:r>
          </a:p>
        </p:txBody>
      </p:sp>
    </p:spTree>
    <p:extLst>
      <p:ext uri="{BB962C8B-B14F-4D97-AF65-F5344CB8AC3E}">
        <p14:creationId xmlns:p14="http://schemas.microsoft.com/office/powerpoint/2010/main" val="832890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CE63F0-03C1-97B7-38B6-D114560FC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Century Gothic" panose="020B0502020202020204" pitchFamily="34" charset="0"/>
              </a:rPr>
              <a:t>Book club.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artoon owl with big eyes&#10;&#10;Description automatically generated">
            <a:extLst>
              <a:ext uri="{FF2B5EF4-FFF2-40B4-BE49-F238E27FC236}">
                <a16:creationId xmlns:a16="http://schemas.microsoft.com/office/drawing/2014/main" id="{AE3328F8-5535-7070-13CB-BE9191BA6B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B6166-141A-E50F-2588-496A6FFDFE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955" y="2071316"/>
            <a:ext cx="6713552" cy="4114800"/>
          </a:xfrm>
        </p:spPr>
        <p:txBody>
          <a:bodyPr anchor="t">
            <a:norm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No show and tell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Friday book club instead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Once a week on a rota 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Bring in favourite book and present to the class. If too shy can always send a video via the office or bring notes and I will present. </a:t>
            </a:r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527908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37940BB-FBC4-492E-BD92-3B7B914D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E40B48-D14E-622D-356F-B00EF8B46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988" y="320041"/>
            <a:ext cx="6707084" cy="389266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Any questions? </a:t>
            </a:r>
          </a:p>
        </p:txBody>
      </p:sp>
      <p:pic>
        <p:nvPicPr>
          <p:cNvPr id="4" name="Picture 3" descr="A cartoon owl with big eyes&#10;&#10;Description automatically generated">
            <a:extLst>
              <a:ext uri="{FF2B5EF4-FFF2-40B4-BE49-F238E27FC236}">
                <a16:creationId xmlns:a16="http://schemas.microsoft.com/office/drawing/2014/main" id="{973F49A7-A2CA-322B-31A2-CBE562F321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320040" y="1101770"/>
            <a:ext cx="4087368" cy="4336325"/>
          </a:xfrm>
          <a:prstGeom prst="rect">
            <a:avLst/>
          </a:prstGeom>
        </p:spPr>
      </p:pic>
      <p:sp>
        <p:nvSpPr>
          <p:cNvPr id="18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3987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546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347</Words>
  <Application>Microsoft Office PowerPoint</Application>
  <PresentationFormat>Widescreen</PresentationFormat>
  <Paragraphs>44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Welcome to Owls.</vt:lpstr>
      <vt:lpstr>Class Logistics. </vt:lpstr>
      <vt:lpstr>How we organise a split year class</vt:lpstr>
      <vt:lpstr>This term</vt:lpstr>
      <vt:lpstr>Communication  </vt:lpstr>
      <vt:lpstr>Behaviour and rewards.</vt:lpstr>
      <vt:lpstr>Spellings and Reading</vt:lpstr>
      <vt:lpstr>Book club.</vt:lpstr>
      <vt:lpstr>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Owls.</dc:title>
  <dc:creator>Emma Howe</dc:creator>
  <cp:lastModifiedBy>Emma Howe</cp:lastModifiedBy>
  <cp:revision>9</cp:revision>
  <dcterms:created xsi:type="dcterms:W3CDTF">2023-09-10T08:36:34Z</dcterms:created>
  <dcterms:modified xsi:type="dcterms:W3CDTF">2023-09-11T14:25:06Z</dcterms:modified>
</cp:coreProperties>
</file>